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98" r:id="rId5"/>
    <p:sldId id="300" r:id="rId6"/>
    <p:sldId id="2629" r:id="rId7"/>
    <p:sldId id="2631" r:id="rId8"/>
    <p:sldId id="2606" r:id="rId9"/>
    <p:sldId id="2608" r:id="rId10"/>
    <p:sldId id="2630" r:id="rId11"/>
    <p:sldId id="306" r:id="rId12"/>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8CA43-04FF-4D5A-B7AF-2A8C1C9CD07F}" v="19" dt="2021-09-29T06:59:35.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164" autoAdjust="0"/>
  </p:normalViewPr>
  <p:slideViewPr>
    <p:cSldViewPr snapToGrid="0" snapToObjects="1">
      <p:cViewPr varScale="1">
        <p:scale>
          <a:sx n="69" d="100"/>
          <a:sy n="69" d="100"/>
        </p:scale>
        <p:origin x="12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Luts" userId="a22c705b-2d73-422e-9a01-8bd7edf868c0" providerId="ADAL" clId="{7BA8CA43-04FF-4D5A-B7AF-2A8C1C9CD07F}"/>
    <pc:docChg chg="undo redo custSel addSld delSld modSld sldOrd">
      <pc:chgData name="Martin Luts" userId="a22c705b-2d73-422e-9a01-8bd7edf868c0" providerId="ADAL" clId="{7BA8CA43-04FF-4D5A-B7AF-2A8C1C9CD07F}" dt="2021-09-29T07:02:02.469" v="1721" actId="20577"/>
      <pc:docMkLst>
        <pc:docMk/>
      </pc:docMkLst>
      <pc:sldChg chg="add del">
        <pc:chgData name="Martin Luts" userId="a22c705b-2d73-422e-9a01-8bd7edf868c0" providerId="ADAL" clId="{7BA8CA43-04FF-4D5A-B7AF-2A8C1C9CD07F}" dt="2021-09-29T06:40:42.808" v="1176" actId="47"/>
        <pc:sldMkLst>
          <pc:docMk/>
          <pc:sldMk cId="3804504749" sldId="259"/>
        </pc:sldMkLst>
      </pc:sldChg>
      <pc:sldChg chg="add del">
        <pc:chgData name="Martin Luts" userId="a22c705b-2d73-422e-9a01-8bd7edf868c0" providerId="ADAL" clId="{7BA8CA43-04FF-4D5A-B7AF-2A8C1C9CD07F}" dt="2021-09-29T06:59:42.395" v="1665" actId="47"/>
        <pc:sldMkLst>
          <pc:docMk/>
          <pc:sldMk cId="3017822108" sldId="260"/>
        </pc:sldMkLst>
      </pc:sldChg>
      <pc:sldChg chg="addSp delSp add del mod setBg delDesignElem modNotesTx">
        <pc:chgData name="Martin Luts" userId="a22c705b-2d73-422e-9a01-8bd7edf868c0" providerId="ADAL" clId="{7BA8CA43-04FF-4D5A-B7AF-2A8C1C9CD07F}" dt="2021-09-29T06:45:10.654" v="1191" actId="47"/>
        <pc:sldMkLst>
          <pc:docMk/>
          <pc:sldMk cId="1191503436" sldId="262"/>
        </pc:sldMkLst>
        <pc:spChg chg="del">
          <ac:chgData name="Martin Luts" userId="a22c705b-2d73-422e-9a01-8bd7edf868c0" providerId="ADAL" clId="{7BA8CA43-04FF-4D5A-B7AF-2A8C1C9CD07F}" dt="2021-09-28T07:15:49.178" v="169"/>
          <ac:spMkLst>
            <pc:docMk/>
            <pc:sldMk cId="1191503436" sldId="262"/>
            <ac:spMk id="19" creationId="{955A2079-FA98-4876-80F0-72364A7D2EA4}"/>
          </ac:spMkLst>
        </pc:spChg>
        <pc:inkChg chg="add">
          <ac:chgData name="Martin Luts" userId="a22c705b-2d73-422e-9a01-8bd7edf868c0" providerId="ADAL" clId="{7BA8CA43-04FF-4D5A-B7AF-2A8C1C9CD07F}" dt="2021-09-28T08:03:07.842" v="277" actId="9405"/>
          <ac:inkMkLst>
            <pc:docMk/>
            <pc:sldMk cId="1191503436" sldId="262"/>
            <ac:inkMk id="3" creationId="{F081A53B-1216-4D9A-93C0-0BFDBC2A8E27}"/>
          </ac:inkMkLst>
        </pc:inkChg>
      </pc:sldChg>
      <pc:sldChg chg="delSp add del mod ord">
        <pc:chgData name="Martin Luts" userId="a22c705b-2d73-422e-9a01-8bd7edf868c0" providerId="ADAL" clId="{7BA8CA43-04FF-4D5A-B7AF-2A8C1C9CD07F}" dt="2021-09-29T06:55:00.181" v="1452" actId="47"/>
        <pc:sldMkLst>
          <pc:docMk/>
          <pc:sldMk cId="2325496066" sldId="272"/>
        </pc:sldMkLst>
        <pc:spChg chg="del">
          <ac:chgData name="Martin Luts" userId="a22c705b-2d73-422e-9a01-8bd7edf868c0" providerId="ADAL" clId="{7BA8CA43-04FF-4D5A-B7AF-2A8C1C9CD07F}" dt="2021-09-29T06:45:28.155" v="1192" actId="21"/>
          <ac:spMkLst>
            <pc:docMk/>
            <pc:sldMk cId="2325496066" sldId="272"/>
            <ac:spMk id="6" creationId="{3805534E-D362-4A87-987C-BAA1572F6BEC}"/>
          </ac:spMkLst>
        </pc:spChg>
      </pc:sldChg>
      <pc:sldChg chg="del ord">
        <pc:chgData name="Martin Luts" userId="a22c705b-2d73-422e-9a01-8bd7edf868c0" providerId="ADAL" clId="{7BA8CA43-04FF-4D5A-B7AF-2A8C1C9CD07F}" dt="2021-09-29T06:53:01.587" v="1445" actId="47"/>
        <pc:sldMkLst>
          <pc:docMk/>
          <pc:sldMk cId="3484094080" sldId="297"/>
        </pc:sldMkLst>
      </pc:sldChg>
      <pc:sldChg chg="addSp delSp modSp mod">
        <pc:chgData name="Martin Luts" userId="a22c705b-2d73-422e-9a01-8bd7edf868c0" providerId="ADAL" clId="{7BA8CA43-04FF-4D5A-B7AF-2A8C1C9CD07F}" dt="2021-09-29T06:34:04.497" v="1139" actId="403"/>
        <pc:sldMkLst>
          <pc:docMk/>
          <pc:sldMk cId="1588314067" sldId="298"/>
        </pc:sldMkLst>
        <pc:spChg chg="add del mod">
          <ac:chgData name="Martin Luts" userId="a22c705b-2d73-422e-9a01-8bd7edf868c0" providerId="ADAL" clId="{7BA8CA43-04FF-4D5A-B7AF-2A8C1C9CD07F}" dt="2021-09-29T06:26:35.733" v="1047" actId="1076"/>
          <ac:spMkLst>
            <pc:docMk/>
            <pc:sldMk cId="1588314067" sldId="298"/>
            <ac:spMk id="6" creationId="{23C993A4-DA1A-4A3C-96DD-D1D175FFE689}"/>
          </ac:spMkLst>
        </pc:spChg>
        <pc:spChg chg="mod">
          <ac:chgData name="Martin Luts" userId="a22c705b-2d73-422e-9a01-8bd7edf868c0" providerId="ADAL" clId="{7BA8CA43-04FF-4D5A-B7AF-2A8C1C9CD07F}" dt="2021-09-29T06:34:04.497" v="1139" actId="403"/>
          <ac:spMkLst>
            <pc:docMk/>
            <pc:sldMk cId="1588314067" sldId="298"/>
            <ac:spMk id="8" creationId="{C29873C9-C2C8-154C-97F1-1E87907D82D6}"/>
          </ac:spMkLst>
        </pc:spChg>
        <pc:picChg chg="add mod">
          <ac:chgData name="Martin Luts" userId="a22c705b-2d73-422e-9a01-8bd7edf868c0" providerId="ADAL" clId="{7BA8CA43-04FF-4D5A-B7AF-2A8C1C9CD07F}" dt="2021-09-28T07:15:07.882" v="167" actId="1076"/>
          <ac:picMkLst>
            <pc:docMk/>
            <pc:sldMk cId="1588314067" sldId="298"/>
            <ac:picMk id="7" creationId="{905CF25F-A7CF-4CB7-A374-5B5FB350E8C1}"/>
          </ac:picMkLst>
        </pc:picChg>
      </pc:sldChg>
      <pc:sldChg chg="addSp modSp mod ord modNotesTx">
        <pc:chgData name="Martin Luts" userId="a22c705b-2d73-422e-9a01-8bd7edf868c0" providerId="ADAL" clId="{7BA8CA43-04FF-4D5A-B7AF-2A8C1C9CD07F}" dt="2021-09-29T07:00:59.269" v="1670" actId="20577"/>
        <pc:sldMkLst>
          <pc:docMk/>
          <pc:sldMk cId="2429594929" sldId="300"/>
        </pc:sldMkLst>
        <pc:spChg chg="mod">
          <ac:chgData name="Martin Luts" userId="a22c705b-2d73-422e-9a01-8bd7edf868c0" providerId="ADAL" clId="{7BA8CA43-04FF-4D5A-B7AF-2A8C1C9CD07F}" dt="2021-09-29T07:00:59.269" v="1670" actId="20577"/>
          <ac:spMkLst>
            <pc:docMk/>
            <pc:sldMk cId="2429594929" sldId="300"/>
            <ac:spMk id="2" creationId="{8E86EA97-D7E3-4363-9A31-940BA9BD0463}"/>
          </ac:spMkLst>
        </pc:spChg>
        <pc:spChg chg="add mod">
          <ac:chgData name="Martin Luts" userId="a22c705b-2d73-422e-9a01-8bd7edf868c0" providerId="ADAL" clId="{7BA8CA43-04FF-4D5A-B7AF-2A8C1C9CD07F}" dt="2021-09-29T06:36:23.830" v="1158" actId="113"/>
          <ac:spMkLst>
            <pc:docMk/>
            <pc:sldMk cId="2429594929" sldId="300"/>
            <ac:spMk id="4" creationId="{B9DD7FDD-052D-465A-B946-781AB5826DD5}"/>
          </ac:spMkLst>
        </pc:spChg>
        <pc:spChg chg="add mod">
          <ac:chgData name="Martin Luts" userId="a22c705b-2d73-422e-9a01-8bd7edf868c0" providerId="ADAL" clId="{7BA8CA43-04FF-4D5A-B7AF-2A8C1C9CD07F}" dt="2021-09-29T06:49:49.269" v="1343" actId="20577"/>
          <ac:spMkLst>
            <pc:docMk/>
            <pc:sldMk cId="2429594929" sldId="300"/>
            <ac:spMk id="5" creationId="{951178CF-6C26-4BD3-84B5-A2C03CAA0DAB}"/>
          </ac:spMkLst>
        </pc:spChg>
        <pc:picChg chg="mod">
          <ac:chgData name="Martin Luts" userId="a22c705b-2d73-422e-9a01-8bd7edf868c0" providerId="ADAL" clId="{7BA8CA43-04FF-4D5A-B7AF-2A8C1C9CD07F}" dt="2021-09-29T06:45:38.647" v="1195" actId="1076"/>
          <ac:picMkLst>
            <pc:docMk/>
            <pc:sldMk cId="2429594929" sldId="300"/>
            <ac:picMk id="3" creationId="{6057DF6B-CFED-4A11-B7DD-0A8900B0E149}"/>
          </ac:picMkLst>
        </pc:picChg>
      </pc:sldChg>
      <pc:sldChg chg="add ord">
        <pc:chgData name="Martin Luts" userId="a22c705b-2d73-422e-9a01-8bd7edf868c0" providerId="ADAL" clId="{7BA8CA43-04FF-4D5A-B7AF-2A8C1C9CD07F}" dt="2021-09-29T07:00:11.554" v="1667"/>
        <pc:sldMkLst>
          <pc:docMk/>
          <pc:sldMk cId="2212766578" sldId="306"/>
        </pc:sldMkLst>
      </pc:sldChg>
      <pc:sldChg chg="del">
        <pc:chgData name="Martin Luts" userId="a22c705b-2d73-422e-9a01-8bd7edf868c0" providerId="ADAL" clId="{7BA8CA43-04FF-4D5A-B7AF-2A8C1C9CD07F}" dt="2021-09-28T07:18:08.148" v="173" actId="47"/>
        <pc:sldMkLst>
          <pc:docMk/>
          <pc:sldMk cId="2224661757" sldId="317"/>
        </pc:sldMkLst>
      </pc:sldChg>
      <pc:sldChg chg="add del setBg">
        <pc:chgData name="Martin Luts" userId="a22c705b-2d73-422e-9a01-8bd7edf868c0" providerId="ADAL" clId="{7BA8CA43-04FF-4D5A-B7AF-2A8C1C9CD07F}" dt="2021-09-29T06:38:52.232" v="1168" actId="47"/>
        <pc:sldMkLst>
          <pc:docMk/>
          <pc:sldMk cId="764480051" sldId="318"/>
        </pc:sldMkLst>
      </pc:sldChg>
      <pc:sldChg chg="modSp add del mod ord">
        <pc:chgData name="Martin Luts" userId="a22c705b-2d73-422e-9a01-8bd7edf868c0" providerId="ADAL" clId="{7BA8CA43-04FF-4D5A-B7AF-2A8C1C9CD07F}" dt="2021-09-29T06:24:05.765" v="1006" actId="47"/>
        <pc:sldMkLst>
          <pc:docMk/>
          <pc:sldMk cId="3611588195" sldId="319"/>
        </pc:sldMkLst>
        <pc:spChg chg="mod">
          <ac:chgData name="Martin Luts" userId="a22c705b-2d73-422e-9a01-8bd7edf868c0" providerId="ADAL" clId="{7BA8CA43-04FF-4D5A-B7AF-2A8C1C9CD07F}" dt="2021-09-28T07:12:44.489" v="73" actId="20577"/>
          <ac:spMkLst>
            <pc:docMk/>
            <pc:sldMk cId="3611588195" sldId="319"/>
            <ac:spMk id="2" creationId="{89D7C6AA-319E-4F2D-9A04-4D32BDD468F0}"/>
          </ac:spMkLst>
        </pc:spChg>
        <pc:spChg chg="mod">
          <ac:chgData name="Martin Luts" userId="a22c705b-2d73-422e-9a01-8bd7edf868c0" providerId="ADAL" clId="{7BA8CA43-04FF-4D5A-B7AF-2A8C1C9CD07F}" dt="2021-09-28T07:13:32.579" v="79" actId="21"/>
          <ac:spMkLst>
            <pc:docMk/>
            <pc:sldMk cId="3611588195" sldId="319"/>
            <ac:spMk id="3" creationId="{3F83007C-5E20-4924-B2CE-BA67BC2A9366}"/>
          </ac:spMkLst>
        </pc:spChg>
      </pc:sldChg>
      <pc:sldChg chg="modSp add del mod">
        <pc:chgData name="Martin Luts" userId="a22c705b-2d73-422e-9a01-8bd7edf868c0" providerId="ADAL" clId="{7BA8CA43-04FF-4D5A-B7AF-2A8C1C9CD07F}" dt="2021-09-29T06:52:33.231" v="1444" actId="47"/>
        <pc:sldMkLst>
          <pc:docMk/>
          <pc:sldMk cId="1905464992" sldId="320"/>
        </pc:sldMkLst>
        <pc:spChg chg="mod">
          <ac:chgData name="Martin Luts" userId="a22c705b-2d73-422e-9a01-8bd7edf868c0" providerId="ADAL" clId="{7BA8CA43-04FF-4D5A-B7AF-2A8C1C9CD07F}" dt="2021-09-28T07:14:00.459" v="158" actId="20577"/>
          <ac:spMkLst>
            <pc:docMk/>
            <pc:sldMk cId="1905464992" sldId="320"/>
            <ac:spMk id="2" creationId="{89D7C6AA-319E-4F2D-9A04-4D32BDD468F0}"/>
          </ac:spMkLst>
        </pc:spChg>
        <pc:spChg chg="mod">
          <ac:chgData name="Martin Luts" userId="a22c705b-2d73-422e-9a01-8bd7edf868c0" providerId="ADAL" clId="{7BA8CA43-04FF-4D5A-B7AF-2A8C1C9CD07F}" dt="2021-09-29T06:38:16.327" v="1160" actId="21"/>
          <ac:spMkLst>
            <pc:docMk/>
            <pc:sldMk cId="1905464992" sldId="320"/>
            <ac:spMk id="3" creationId="{3F83007C-5E20-4924-B2CE-BA67BC2A9366}"/>
          </ac:spMkLst>
        </pc:spChg>
      </pc:sldChg>
      <pc:sldChg chg="add del ord">
        <pc:chgData name="Martin Luts" userId="a22c705b-2d73-422e-9a01-8bd7edf868c0" providerId="ADAL" clId="{7BA8CA43-04FF-4D5A-B7AF-2A8C1C9CD07F}" dt="2021-09-28T07:14:07.945" v="162" actId="47"/>
        <pc:sldMkLst>
          <pc:docMk/>
          <pc:sldMk cId="745546520" sldId="321"/>
        </pc:sldMkLst>
      </pc:sldChg>
      <pc:sldChg chg="addSp delSp modSp add del mod ord">
        <pc:chgData name="Martin Luts" userId="a22c705b-2d73-422e-9a01-8bd7edf868c0" providerId="ADAL" clId="{7BA8CA43-04FF-4D5A-B7AF-2A8C1C9CD07F}" dt="2021-09-29T06:54:57.168" v="1451" actId="47"/>
        <pc:sldMkLst>
          <pc:docMk/>
          <pc:sldMk cId="4089952592" sldId="2556"/>
        </pc:sldMkLst>
        <pc:spChg chg="del">
          <ac:chgData name="Martin Luts" userId="a22c705b-2d73-422e-9a01-8bd7edf868c0" providerId="ADAL" clId="{7BA8CA43-04FF-4D5A-B7AF-2A8C1C9CD07F}" dt="2021-09-28T07:18:12.982" v="174" actId="478"/>
          <ac:spMkLst>
            <pc:docMk/>
            <pc:sldMk cId="4089952592" sldId="2556"/>
            <ac:spMk id="11" creationId="{105DA774-CFB9-ED4F-BBFC-1F8480A50196}"/>
          </ac:spMkLst>
        </pc:spChg>
        <pc:spChg chg="mod">
          <ac:chgData name="Martin Luts" userId="a22c705b-2d73-422e-9a01-8bd7edf868c0" providerId="ADAL" clId="{7BA8CA43-04FF-4D5A-B7AF-2A8C1C9CD07F}" dt="2021-09-28T07:18:18.849" v="175" actId="14100"/>
          <ac:spMkLst>
            <pc:docMk/>
            <pc:sldMk cId="4089952592" sldId="2556"/>
            <ac:spMk id="34" creationId="{8EA205B8-EEAA-4D58-846F-5C450BDBBA13}"/>
          </ac:spMkLst>
        </pc:spChg>
        <pc:spChg chg="add mod ord">
          <ac:chgData name="Martin Luts" userId="a22c705b-2d73-422e-9a01-8bd7edf868c0" providerId="ADAL" clId="{7BA8CA43-04FF-4D5A-B7AF-2A8C1C9CD07F}" dt="2021-09-28T07:19:23.589" v="186" actId="167"/>
          <ac:spMkLst>
            <pc:docMk/>
            <pc:sldMk cId="4089952592" sldId="2556"/>
            <ac:spMk id="36" creationId="{053EF683-57D9-4EB2-B892-36B38DACE6B1}"/>
          </ac:spMkLst>
        </pc:spChg>
        <pc:spChg chg="mod">
          <ac:chgData name="Martin Luts" userId="a22c705b-2d73-422e-9a01-8bd7edf868c0" providerId="ADAL" clId="{7BA8CA43-04FF-4D5A-B7AF-2A8C1C9CD07F}" dt="2021-09-28T07:19:45.365" v="198" actId="20577"/>
          <ac:spMkLst>
            <pc:docMk/>
            <pc:sldMk cId="4089952592" sldId="2556"/>
            <ac:spMk id="51" creationId="{FC7625B5-1E7B-E644-9986-BAA94CF7962C}"/>
          </ac:spMkLst>
        </pc:spChg>
        <pc:spChg chg="mod">
          <ac:chgData name="Martin Luts" userId="a22c705b-2d73-422e-9a01-8bd7edf868c0" providerId="ADAL" clId="{7BA8CA43-04FF-4D5A-B7AF-2A8C1C9CD07F}" dt="2021-09-28T07:18:49.278" v="182" actId="1076"/>
          <ac:spMkLst>
            <pc:docMk/>
            <pc:sldMk cId="4089952592" sldId="2556"/>
            <ac:spMk id="68" creationId="{02D385B2-164B-4442-A63E-470EC2D49D13}"/>
          </ac:spMkLst>
        </pc:spChg>
        <pc:spChg chg="mod">
          <ac:chgData name="Martin Luts" userId="a22c705b-2d73-422e-9a01-8bd7edf868c0" providerId="ADAL" clId="{7BA8CA43-04FF-4D5A-B7AF-2A8C1C9CD07F}" dt="2021-09-28T07:18:29.861" v="178" actId="14100"/>
          <ac:spMkLst>
            <pc:docMk/>
            <pc:sldMk cId="4089952592" sldId="2556"/>
            <ac:spMk id="69" creationId="{4909CB31-068F-B646-A874-8728AB64403D}"/>
          </ac:spMkLst>
        </pc:spChg>
        <pc:spChg chg="mod">
          <ac:chgData name="Martin Luts" userId="a22c705b-2d73-422e-9a01-8bd7edf868c0" providerId="ADAL" clId="{7BA8CA43-04FF-4D5A-B7AF-2A8C1C9CD07F}" dt="2021-09-28T07:18:41.398" v="180" actId="255"/>
          <ac:spMkLst>
            <pc:docMk/>
            <pc:sldMk cId="4089952592" sldId="2556"/>
            <ac:spMk id="70" creationId="{6B276DA2-8BE1-DC46-B8E5-2AAF2D0BD828}"/>
          </ac:spMkLst>
        </pc:spChg>
        <pc:picChg chg="mod">
          <ac:chgData name="Martin Luts" userId="a22c705b-2d73-422e-9a01-8bd7edf868c0" providerId="ADAL" clId="{7BA8CA43-04FF-4D5A-B7AF-2A8C1C9CD07F}" dt="2021-09-28T07:19:12.133" v="183" actId="1076"/>
          <ac:picMkLst>
            <pc:docMk/>
            <pc:sldMk cId="4089952592" sldId="2556"/>
            <ac:picMk id="7" creationId="{5514B842-2554-0449-9D6D-F1151F2745B3}"/>
          </ac:picMkLst>
        </pc:picChg>
      </pc:sldChg>
      <pc:sldChg chg="add del">
        <pc:chgData name="Martin Luts" userId="a22c705b-2d73-422e-9a01-8bd7edf868c0" providerId="ADAL" clId="{7BA8CA43-04FF-4D5A-B7AF-2A8C1C9CD07F}" dt="2021-09-29T06:44:43.175" v="1190" actId="47"/>
        <pc:sldMkLst>
          <pc:docMk/>
          <pc:sldMk cId="434588646" sldId="2604"/>
        </pc:sldMkLst>
      </pc:sldChg>
      <pc:sldChg chg="add del">
        <pc:chgData name="Martin Luts" userId="a22c705b-2d73-422e-9a01-8bd7edf868c0" providerId="ADAL" clId="{7BA8CA43-04FF-4D5A-B7AF-2A8C1C9CD07F}" dt="2021-09-29T06:44:36.290" v="1189" actId="47"/>
        <pc:sldMkLst>
          <pc:docMk/>
          <pc:sldMk cId="1850756845" sldId="2605"/>
        </pc:sldMkLst>
      </pc:sldChg>
      <pc:sldChg chg="add">
        <pc:chgData name="Martin Luts" userId="a22c705b-2d73-422e-9a01-8bd7edf868c0" providerId="ADAL" clId="{7BA8CA43-04FF-4D5A-B7AF-2A8C1C9CD07F}" dt="2021-09-28T07:15:49.178" v="169"/>
        <pc:sldMkLst>
          <pc:docMk/>
          <pc:sldMk cId="4261843528" sldId="2606"/>
        </pc:sldMkLst>
      </pc:sldChg>
      <pc:sldChg chg="add del">
        <pc:chgData name="Martin Luts" userId="a22c705b-2d73-422e-9a01-8bd7edf868c0" providerId="ADAL" clId="{7BA8CA43-04FF-4D5A-B7AF-2A8C1C9CD07F}" dt="2021-09-29T06:43:18.423" v="1179" actId="47"/>
        <pc:sldMkLst>
          <pc:docMk/>
          <pc:sldMk cId="14190550" sldId="2607"/>
        </pc:sldMkLst>
      </pc:sldChg>
      <pc:sldChg chg="delSp modSp add mod modNotesTx">
        <pc:chgData name="Martin Luts" userId="a22c705b-2d73-422e-9a01-8bd7edf868c0" providerId="ADAL" clId="{7BA8CA43-04FF-4D5A-B7AF-2A8C1C9CD07F}" dt="2021-09-29T06:44:18.893" v="1188" actId="478"/>
        <pc:sldMkLst>
          <pc:docMk/>
          <pc:sldMk cId="232819908" sldId="2608"/>
        </pc:sldMkLst>
        <pc:spChg chg="del">
          <ac:chgData name="Martin Luts" userId="a22c705b-2d73-422e-9a01-8bd7edf868c0" providerId="ADAL" clId="{7BA8CA43-04FF-4D5A-B7AF-2A8C1C9CD07F}" dt="2021-09-29T06:44:06.114" v="1187" actId="478"/>
          <ac:spMkLst>
            <pc:docMk/>
            <pc:sldMk cId="232819908" sldId="2608"/>
            <ac:spMk id="6" creationId="{09231CB5-BE7F-484E-89D1-5490AD90777D}"/>
          </ac:spMkLst>
        </pc:spChg>
        <pc:spChg chg="mod">
          <ac:chgData name="Martin Luts" userId="a22c705b-2d73-422e-9a01-8bd7edf868c0" providerId="ADAL" clId="{7BA8CA43-04FF-4D5A-B7AF-2A8C1C9CD07F}" dt="2021-09-29T06:43:44.543" v="1185" actId="20577"/>
          <ac:spMkLst>
            <pc:docMk/>
            <pc:sldMk cId="232819908" sldId="2608"/>
            <ac:spMk id="32" creationId="{4C55BEF4-4055-6745-B956-33196C299834}"/>
          </ac:spMkLst>
        </pc:spChg>
        <pc:picChg chg="del">
          <ac:chgData name="Martin Luts" userId="a22c705b-2d73-422e-9a01-8bd7edf868c0" providerId="ADAL" clId="{7BA8CA43-04FF-4D5A-B7AF-2A8C1C9CD07F}" dt="2021-09-29T06:44:18.893" v="1188" actId="478"/>
          <ac:picMkLst>
            <pc:docMk/>
            <pc:sldMk cId="232819908" sldId="2608"/>
            <ac:picMk id="45" creationId="{D5BA6AC2-7240-F54C-8BF4-4C45F66D804D}"/>
          </ac:picMkLst>
        </pc:picChg>
      </pc:sldChg>
      <pc:sldChg chg="add del">
        <pc:chgData name="Martin Luts" userId="a22c705b-2d73-422e-9a01-8bd7edf868c0" providerId="ADAL" clId="{7BA8CA43-04FF-4D5A-B7AF-2A8C1C9CD07F}" dt="2021-09-29T06:43:05.355" v="1178" actId="47"/>
        <pc:sldMkLst>
          <pc:docMk/>
          <pc:sldMk cId="3599645262" sldId="2609"/>
        </pc:sldMkLst>
      </pc:sldChg>
      <pc:sldChg chg="add del">
        <pc:chgData name="Martin Luts" userId="a22c705b-2d73-422e-9a01-8bd7edf868c0" providerId="ADAL" clId="{7BA8CA43-04FF-4D5A-B7AF-2A8C1C9CD07F}" dt="2021-09-29T06:42:53.732" v="1177" actId="47"/>
        <pc:sldMkLst>
          <pc:docMk/>
          <pc:sldMk cId="3947834607" sldId="2610"/>
        </pc:sldMkLst>
      </pc:sldChg>
      <pc:sldChg chg="modSp add del mod">
        <pc:chgData name="Martin Luts" userId="a22c705b-2d73-422e-9a01-8bd7edf868c0" providerId="ADAL" clId="{7BA8CA43-04FF-4D5A-B7AF-2A8C1C9CD07F}" dt="2021-09-29T06:55:30.552" v="1455" actId="47"/>
        <pc:sldMkLst>
          <pc:docMk/>
          <pc:sldMk cId="522295519" sldId="2628"/>
        </pc:sldMkLst>
        <pc:spChg chg="mod">
          <ac:chgData name="Martin Luts" userId="a22c705b-2d73-422e-9a01-8bd7edf868c0" providerId="ADAL" clId="{7BA8CA43-04FF-4D5A-B7AF-2A8C1C9CD07F}" dt="2021-09-28T09:14:06.117" v="828" actId="13926"/>
          <ac:spMkLst>
            <pc:docMk/>
            <pc:sldMk cId="522295519" sldId="2628"/>
            <ac:spMk id="18" creationId="{F0F5E318-9F08-044D-932D-7514B9FDF195}"/>
          </ac:spMkLst>
        </pc:spChg>
        <pc:spChg chg="mod">
          <ac:chgData name="Martin Luts" userId="a22c705b-2d73-422e-9a01-8bd7edf868c0" providerId="ADAL" clId="{7BA8CA43-04FF-4D5A-B7AF-2A8C1C9CD07F}" dt="2021-09-28T09:12:53.823" v="775" actId="13926"/>
          <ac:spMkLst>
            <pc:docMk/>
            <pc:sldMk cId="522295519" sldId="2628"/>
            <ac:spMk id="31" creationId="{8BC9C06B-1A6C-4B7A-AD29-470680018DFE}"/>
          </ac:spMkLst>
        </pc:spChg>
      </pc:sldChg>
      <pc:sldChg chg="addSp delSp modSp add mod ord modNotesTx">
        <pc:chgData name="Martin Luts" userId="a22c705b-2d73-422e-9a01-8bd7edf868c0" providerId="ADAL" clId="{7BA8CA43-04FF-4D5A-B7AF-2A8C1C9CD07F}" dt="2021-09-29T07:01:13.247" v="1681" actId="20577"/>
        <pc:sldMkLst>
          <pc:docMk/>
          <pc:sldMk cId="2699759260" sldId="2629"/>
        </pc:sldMkLst>
        <pc:spChg chg="mod">
          <ac:chgData name="Martin Luts" userId="a22c705b-2d73-422e-9a01-8bd7edf868c0" providerId="ADAL" clId="{7BA8CA43-04FF-4D5A-B7AF-2A8C1C9CD07F}" dt="2021-09-29T07:01:13.247" v="1681" actId="20577"/>
          <ac:spMkLst>
            <pc:docMk/>
            <pc:sldMk cId="2699759260" sldId="2629"/>
            <ac:spMk id="2" creationId="{89D7C6AA-319E-4F2D-9A04-4D32BDD468F0}"/>
          </ac:spMkLst>
        </pc:spChg>
        <pc:spChg chg="add mod">
          <ac:chgData name="Martin Luts" userId="a22c705b-2d73-422e-9a01-8bd7edf868c0" providerId="ADAL" clId="{7BA8CA43-04FF-4D5A-B7AF-2A8C1C9CD07F}" dt="2021-09-29T06:51:39.533" v="1401" actId="1076"/>
          <ac:spMkLst>
            <pc:docMk/>
            <pc:sldMk cId="2699759260" sldId="2629"/>
            <ac:spMk id="55" creationId="{7E39C665-AE40-4782-9CBD-8E9AB6406120}"/>
          </ac:spMkLst>
        </pc:spChg>
        <pc:spChg chg="add mod">
          <ac:chgData name="Martin Luts" userId="a22c705b-2d73-422e-9a01-8bd7edf868c0" providerId="ADAL" clId="{7BA8CA43-04FF-4D5A-B7AF-2A8C1C9CD07F}" dt="2021-09-29T06:51:39.533" v="1401" actId="1076"/>
          <ac:spMkLst>
            <pc:docMk/>
            <pc:sldMk cId="2699759260" sldId="2629"/>
            <ac:spMk id="56" creationId="{C2E164A9-8955-487E-A344-CF24E0D15FC5}"/>
          </ac:spMkLst>
        </pc:spChg>
        <pc:spChg chg="add mod">
          <ac:chgData name="Martin Luts" userId="a22c705b-2d73-422e-9a01-8bd7edf868c0" providerId="ADAL" clId="{7BA8CA43-04FF-4D5A-B7AF-2A8C1C9CD07F}" dt="2021-09-29T06:51:39.533" v="1401" actId="1076"/>
          <ac:spMkLst>
            <pc:docMk/>
            <pc:sldMk cId="2699759260" sldId="2629"/>
            <ac:spMk id="57" creationId="{CA5B4D74-0A1D-4ECF-9D4C-58A8FEFA7758}"/>
          </ac:spMkLst>
        </pc:spChg>
        <pc:spChg chg="add mod">
          <ac:chgData name="Martin Luts" userId="a22c705b-2d73-422e-9a01-8bd7edf868c0" providerId="ADAL" clId="{7BA8CA43-04FF-4D5A-B7AF-2A8C1C9CD07F}" dt="2021-09-29T06:51:39.533" v="1401" actId="1076"/>
          <ac:spMkLst>
            <pc:docMk/>
            <pc:sldMk cId="2699759260" sldId="2629"/>
            <ac:spMk id="58" creationId="{D23A5FC5-49F1-444A-B03E-D360811A48B1}"/>
          </ac:spMkLst>
        </pc:spChg>
        <pc:spChg chg="add mod">
          <ac:chgData name="Martin Luts" userId="a22c705b-2d73-422e-9a01-8bd7edf868c0" providerId="ADAL" clId="{7BA8CA43-04FF-4D5A-B7AF-2A8C1C9CD07F}" dt="2021-09-29T06:51:39.533" v="1401" actId="1076"/>
          <ac:spMkLst>
            <pc:docMk/>
            <pc:sldMk cId="2699759260" sldId="2629"/>
            <ac:spMk id="59" creationId="{60BE0DC5-5CF5-45AD-8ED4-A51C70A0A7E2}"/>
          </ac:spMkLst>
        </pc:spChg>
        <pc:spChg chg="add mod">
          <ac:chgData name="Martin Luts" userId="a22c705b-2d73-422e-9a01-8bd7edf868c0" providerId="ADAL" clId="{7BA8CA43-04FF-4D5A-B7AF-2A8C1C9CD07F}" dt="2021-09-29T06:51:39.533" v="1401" actId="1076"/>
          <ac:spMkLst>
            <pc:docMk/>
            <pc:sldMk cId="2699759260" sldId="2629"/>
            <ac:spMk id="60" creationId="{90A584A3-8538-41A0-B826-FA4ADF65F64C}"/>
          </ac:spMkLst>
        </pc:spChg>
        <pc:spChg chg="add mod">
          <ac:chgData name="Martin Luts" userId="a22c705b-2d73-422e-9a01-8bd7edf868c0" providerId="ADAL" clId="{7BA8CA43-04FF-4D5A-B7AF-2A8C1C9CD07F}" dt="2021-09-29T06:51:39.533" v="1401" actId="1076"/>
          <ac:spMkLst>
            <pc:docMk/>
            <pc:sldMk cId="2699759260" sldId="2629"/>
            <ac:spMk id="61" creationId="{B372EB9C-3358-4461-8AEC-C34292DC0F3B}"/>
          </ac:spMkLst>
        </pc:spChg>
        <pc:spChg chg="add mod">
          <ac:chgData name="Martin Luts" userId="a22c705b-2d73-422e-9a01-8bd7edf868c0" providerId="ADAL" clId="{7BA8CA43-04FF-4D5A-B7AF-2A8C1C9CD07F}" dt="2021-09-29T06:51:39.533" v="1401" actId="1076"/>
          <ac:spMkLst>
            <pc:docMk/>
            <pc:sldMk cId="2699759260" sldId="2629"/>
            <ac:spMk id="62" creationId="{CCF8D38F-13B8-44A1-BA85-DAF489B19592}"/>
          </ac:spMkLst>
        </pc:spChg>
        <pc:spChg chg="add mod">
          <ac:chgData name="Martin Luts" userId="a22c705b-2d73-422e-9a01-8bd7edf868c0" providerId="ADAL" clId="{7BA8CA43-04FF-4D5A-B7AF-2A8C1C9CD07F}" dt="2021-09-29T06:51:39.533" v="1401" actId="1076"/>
          <ac:spMkLst>
            <pc:docMk/>
            <pc:sldMk cId="2699759260" sldId="2629"/>
            <ac:spMk id="63" creationId="{9BBD3A30-EB5A-4810-A926-9BE86CE20F8F}"/>
          </ac:spMkLst>
        </pc:spChg>
        <pc:spChg chg="add mod">
          <ac:chgData name="Martin Luts" userId="a22c705b-2d73-422e-9a01-8bd7edf868c0" providerId="ADAL" clId="{7BA8CA43-04FF-4D5A-B7AF-2A8C1C9CD07F}" dt="2021-09-29T06:51:39.533" v="1401" actId="1076"/>
          <ac:spMkLst>
            <pc:docMk/>
            <pc:sldMk cId="2699759260" sldId="2629"/>
            <ac:spMk id="64" creationId="{25CA4675-F859-4FF3-9646-2ECF60EBD213}"/>
          </ac:spMkLst>
        </pc:spChg>
        <pc:spChg chg="mod">
          <ac:chgData name="Martin Luts" userId="a22c705b-2d73-422e-9a01-8bd7edf868c0" providerId="ADAL" clId="{7BA8CA43-04FF-4D5A-B7AF-2A8C1C9CD07F}" dt="2021-09-29T06:52:11.142" v="1443" actId="20577"/>
          <ac:spMkLst>
            <pc:docMk/>
            <pc:sldMk cId="2699759260" sldId="2629"/>
            <ac:spMk id="66" creationId="{5C89E6A6-B21F-FD46-A753-5F40BF4E9DAE}"/>
          </ac:spMkLst>
        </pc:spChg>
        <pc:spChg chg="del">
          <ac:chgData name="Martin Luts" userId="a22c705b-2d73-422e-9a01-8bd7edf868c0" providerId="ADAL" clId="{7BA8CA43-04FF-4D5A-B7AF-2A8C1C9CD07F}" dt="2021-09-29T06:46:19.465" v="1198" actId="21"/>
          <ac:spMkLst>
            <pc:docMk/>
            <pc:sldMk cId="2699759260" sldId="2629"/>
            <ac:spMk id="68" creationId="{8AB56768-197E-8040-B12C-49EB1669A65D}"/>
          </ac:spMkLst>
        </pc:spChg>
        <pc:spChg chg="del mod">
          <ac:chgData name="Martin Luts" userId="a22c705b-2d73-422e-9a01-8bd7edf868c0" providerId="ADAL" clId="{7BA8CA43-04FF-4D5A-B7AF-2A8C1C9CD07F}" dt="2021-09-29T06:46:19.465" v="1198" actId="21"/>
          <ac:spMkLst>
            <pc:docMk/>
            <pc:sldMk cId="2699759260" sldId="2629"/>
            <ac:spMk id="69" creationId="{AC41790C-8E40-F44C-8E3F-B12C73BC6458}"/>
          </ac:spMkLst>
        </pc:spChg>
        <pc:spChg chg="add mod">
          <ac:chgData name="Martin Luts" userId="a22c705b-2d73-422e-9a01-8bd7edf868c0" providerId="ADAL" clId="{7BA8CA43-04FF-4D5A-B7AF-2A8C1C9CD07F}" dt="2021-09-29T06:51:39.533" v="1401" actId="1076"/>
          <ac:spMkLst>
            <pc:docMk/>
            <pc:sldMk cId="2699759260" sldId="2629"/>
            <ac:spMk id="76" creationId="{93747FD2-8A0C-47C1-B387-3FD67F134EAF}"/>
          </ac:spMkLst>
        </pc:spChg>
        <pc:spChg chg="add mod">
          <ac:chgData name="Martin Luts" userId="a22c705b-2d73-422e-9a01-8bd7edf868c0" providerId="ADAL" clId="{7BA8CA43-04FF-4D5A-B7AF-2A8C1C9CD07F}" dt="2021-09-29T06:51:39.533" v="1401" actId="1076"/>
          <ac:spMkLst>
            <pc:docMk/>
            <pc:sldMk cId="2699759260" sldId="2629"/>
            <ac:spMk id="77" creationId="{4D90E05D-E197-4348-8457-52C1C39574F1}"/>
          </ac:spMkLst>
        </pc:spChg>
        <pc:spChg chg="add mod">
          <ac:chgData name="Martin Luts" userId="a22c705b-2d73-422e-9a01-8bd7edf868c0" providerId="ADAL" clId="{7BA8CA43-04FF-4D5A-B7AF-2A8C1C9CD07F}" dt="2021-09-29T06:51:39.533" v="1401" actId="1076"/>
          <ac:spMkLst>
            <pc:docMk/>
            <pc:sldMk cId="2699759260" sldId="2629"/>
            <ac:spMk id="78" creationId="{61EA42AB-D525-452A-9DB1-6248D1232E42}"/>
          </ac:spMkLst>
        </pc:spChg>
        <pc:spChg chg="add mod">
          <ac:chgData name="Martin Luts" userId="a22c705b-2d73-422e-9a01-8bd7edf868c0" providerId="ADAL" clId="{7BA8CA43-04FF-4D5A-B7AF-2A8C1C9CD07F}" dt="2021-09-29T06:53:37.770" v="1447" actId="1076"/>
          <ac:spMkLst>
            <pc:docMk/>
            <pc:sldMk cId="2699759260" sldId="2629"/>
            <ac:spMk id="79" creationId="{93C8F1F1-A51D-4EA5-A495-43DFBEC5FA8D}"/>
          </ac:spMkLst>
        </pc:spChg>
        <pc:picChg chg="add mod">
          <ac:chgData name="Martin Luts" userId="a22c705b-2d73-422e-9a01-8bd7edf868c0" providerId="ADAL" clId="{7BA8CA43-04FF-4D5A-B7AF-2A8C1C9CD07F}" dt="2021-09-29T06:51:39.533" v="1401" actId="1076"/>
          <ac:picMkLst>
            <pc:docMk/>
            <pc:sldMk cId="2699759260" sldId="2629"/>
            <ac:picMk id="65" creationId="{E3E8351A-844F-4F20-B55E-196197A316C8}"/>
          </ac:picMkLst>
        </pc:picChg>
        <pc:picChg chg="add mod">
          <ac:chgData name="Martin Luts" userId="a22c705b-2d73-422e-9a01-8bd7edf868c0" providerId="ADAL" clId="{7BA8CA43-04FF-4D5A-B7AF-2A8C1C9CD07F}" dt="2021-09-29T06:51:39.533" v="1401" actId="1076"/>
          <ac:picMkLst>
            <pc:docMk/>
            <pc:sldMk cId="2699759260" sldId="2629"/>
            <ac:picMk id="67" creationId="{ECA242D0-B062-4C62-BBA7-C8AE55506290}"/>
          </ac:picMkLst>
        </pc:picChg>
        <pc:picChg chg="del">
          <ac:chgData name="Martin Luts" userId="a22c705b-2d73-422e-9a01-8bd7edf868c0" providerId="ADAL" clId="{7BA8CA43-04FF-4D5A-B7AF-2A8C1C9CD07F}" dt="2021-09-29T06:46:19.465" v="1198" actId="21"/>
          <ac:picMkLst>
            <pc:docMk/>
            <pc:sldMk cId="2699759260" sldId="2629"/>
            <ac:picMk id="70" creationId="{5BA20C6B-D94D-F443-8189-7131B568881F}"/>
          </ac:picMkLst>
        </pc:picChg>
        <pc:picChg chg="add mod">
          <ac:chgData name="Martin Luts" userId="a22c705b-2d73-422e-9a01-8bd7edf868c0" providerId="ADAL" clId="{7BA8CA43-04FF-4D5A-B7AF-2A8C1C9CD07F}" dt="2021-09-29T06:51:39.533" v="1401" actId="1076"/>
          <ac:picMkLst>
            <pc:docMk/>
            <pc:sldMk cId="2699759260" sldId="2629"/>
            <ac:picMk id="71" creationId="{CE78CCDD-3D0E-4C1C-8BFB-0E6E9ADB326E}"/>
          </ac:picMkLst>
        </pc:picChg>
        <pc:picChg chg="add mod">
          <ac:chgData name="Martin Luts" userId="a22c705b-2d73-422e-9a01-8bd7edf868c0" providerId="ADAL" clId="{7BA8CA43-04FF-4D5A-B7AF-2A8C1C9CD07F}" dt="2021-09-29T06:51:39.533" v="1401" actId="1076"/>
          <ac:picMkLst>
            <pc:docMk/>
            <pc:sldMk cId="2699759260" sldId="2629"/>
            <ac:picMk id="72" creationId="{D08F287A-490F-4502-9511-1C41DF20229B}"/>
          </ac:picMkLst>
        </pc:picChg>
        <pc:picChg chg="add mod">
          <ac:chgData name="Martin Luts" userId="a22c705b-2d73-422e-9a01-8bd7edf868c0" providerId="ADAL" clId="{7BA8CA43-04FF-4D5A-B7AF-2A8C1C9CD07F}" dt="2021-09-29T06:51:39.533" v="1401" actId="1076"/>
          <ac:picMkLst>
            <pc:docMk/>
            <pc:sldMk cId="2699759260" sldId="2629"/>
            <ac:picMk id="73" creationId="{D934E13E-BA39-4573-B00A-E73F6E958895}"/>
          </ac:picMkLst>
        </pc:picChg>
        <pc:picChg chg="add mod">
          <ac:chgData name="Martin Luts" userId="a22c705b-2d73-422e-9a01-8bd7edf868c0" providerId="ADAL" clId="{7BA8CA43-04FF-4D5A-B7AF-2A8C1C9CD07F}" dt="2021-09-29T06:51:39.533" v="1401" actId="1076"/>
          <ac:picMkLst>
            <pc:docMk/>
            <pc:sldMk cId="2699759260" sldId="2629"/>
            <ac:picMk id="74" creationId="{3FFE5D72-59D5-40C5-8A4D-79CFE8CFDF9B}"/>
          </ac:picMkLst>
        </pc:picChg>
        <pc:picChg chg="add mod">
          <ac:chgData name="Martin Luts" userId="a22c705b-2d73-422e-9a01-8bd7edf868c0" providerId="ADAL" clId="{7BA8CA43-04FF-4D5A-B7AF-2A8C1C9CD07F}" dt="2021-09-29T06:51:39.533" v="1401" actId="1076"/>
          <ac:picMkLst>
            <pc:docMk/>
            <pc:sldMk cId="2699759260" sldId="2629"/>
            <ac:picMk id="75" creationId="{61B1A421-0981-4733-B262-309205FC7AB5}"/>
          </ac:picMkLst>
        </pc:picChg>
        <pc:picChg chg="add mod">
          <ac:chgData name="Martin Luts" userId="a22c705b-2d73-422e-9a01-8bd7edf868c0" providerId="ADAL" clId="{7BA8CA43-04FF-4D5A-B7AF-2A8C1C9CD07F}" dt="2021-09-29T06:53:37.770" v="1447" actId="1076"/>
          <ac:picMkLst>
            <pc:docMk/>
            <pc:sldMk cId="2699759260" sldId="2629"/>
            <ac:picMk id="80" creationId="{C46833E2-2B06-4731-BC52-92CC2F4E33A3}"/>
          </ac:picMkLst>
        </pc:picChg>
        <pc:picChg chg="add mod">
          <ac:chgData name="Martin Luts" userId="a22c705b-2d73-422e-9a01-8bd7edf868c0" providerId="ADAL" clId="{7BA8CA43-04FF-4D5A-B7AF-2A8C1C9CD07F}" dt="2021-09-29T06:53:37.770" v="1447" actId="1076"/>
          <ac:picMkLst>
            <pc:docMk/>
            <pc:sldMk cId="2699759260" sldId="2629"/>
            <ac:picMk id="81" creationId="{E28229AC-CAD0-4394-BCA6-4C8DE5478DFE}"/>
          </ac:picMkLst>
        </pc:picChg>
        <pc:picChg chg="add mod">
          <ac:chgData name="Martin Luts" userId="a22c705b-2d73-422e-9a01-8bd7edf868c0" providerId="ADAL" clId="{7BA8CA43-04FF-4D5A-B7AF-2A8C1C9CD07F}" dt="2021-09-29T06:53:37.770" v="1447" actId="1076"/>
          <ac:picMkLst>
            <pc:docMk/>
            <pc:sldMk cId="2699759260" sldId="2629"/>
            <ac:picMk id="82" creationId="{DA5DFA5D-8316-4D5D-85CE-878C2236A7B6}"/>
          </ac:picMkLst>
        </pc:picChg>
        <pc:picChg chg="add mod">
          <ac:chgData name="Martin Luts" userId="a22c705b-2d73-422e-9a01-8bd7edf868c0" providerId="ADAL" clId="{7BA8CA43-04FF-4D5A-B7AF-2A8C1C9CD07F}" dt="2021-09-29T06:53:37.770" v="1447" actId="1076"/>
          <ac:picMkLst>
            <pc:docMk/>
            <pc:sldMk cId="2699759260" sldId="2629"/>
            <ac:picMk id="83" creationId="{C304AFA6-DAC6-4970-A377-AD2BCF5F85C3}"/>
          </ac:picMkLst>
        </pc:picChg>
        <pc:picChg chg="add mod">
          <ac:chgData name="Martin Luts" userId="a22c705b-2d73-422e-9a01-8bd7edf868c0" providerId="ADAL" clId="{7BA8CA43-04FF-4D5A-B7AF-2A8C1C9CD07F}" dt="2021-09-29T06:53:37.770" v="1447" actId="1076"/>
          <ac:picMkLst>
            <pc:docMk/>
            <pc:sldMk cId="2699759260" sldId="2629"/>
            <ac:picMk id="84" creationId="{D907646F-84EB-44F1-A229-AB0693A57FA6}"/>
          </ac:picMkLst>
        </pc:picChg>
      </pc:sldChg>
      <pc:sldChg chg="modSp add mod ord">
        <pc:chgData name="Martin Luts" userId="a22c705b-2d73-422e-9a01-8bd7edf868c0" providerId="ADAL" clId="{7BA8CA43-04FF-4D5A-B7AF-2A8C1C9CD07F}" dt="2021-09-29T07:02:02.469" v="1721" actId="20577"/>
        <pc:sldMkLst>
          <pc:docMk/>
          <pc:sldMk cId="296239108" sldId="2630"/>
        </pc:sldMkLst>
        <pc:spChg chg="mod">
          <ac:chgData name="Martin Luts" userId="a22c705b-2d73-422e-9a01-8bd7edf868c0" providerId="ADAL" clId="{7BA8CA43-04FF-4D5A-B7AF-2A8C1C9CD07F}" dt="2021-09-29T06:55:40.861" v="1477" actId="20577"/>
          <ac:spMkLst>
            <pc:docMk/>
            <pc:sldMk cId="296239108" sldId="2630"/>
            <ac:spMk id="2" creationId="{7A26EF37-0C22-4F10-A59B-734E3EC8D358}"/>
          </ac:spMkLst>
        </pc:spChg>
        <pc:spChg chg="mod">
          <ac:chgData name="Martin Luts" userId="a22c705b-2d73-422e-9a01-8bd7edf868c0" providerId="ADAL" clId="{7BA8CA43-04FF-4D5A-B7AF-2A8C1C9CD07F}" dt="2021-09-29T07:02:02.469" v="1721" actId="20577"/>
          <ac:spMkLst>
            <pc:docMk/>
            <pc:sldMk cId="296239108" sldId="2630"/>
            <ac:spMk id="3" creationId="{D0BA9E09-DB10-4CB4-8E1C-2A6477ED3D09}"/>
          </ac:spMkLst>
        </pc:spChg>
      </pc:sldChg>
      <pc:sldChg chg="addSp modSp add mod ord modNotesTx">
        <pc:chgData name="Martin Luts" userId="a22c705b-2d73-422e-9a01-8bd7edf868c0" providerId="ADAL" clId="{7BA8CA43-04FF-4D5A-B7AF-2A8C1C9CD07F}" dt="2021-09-29T06:56:45.579" v="1508" actId="20577"/>
        <pc:sldMkLst>
          <pc:docMk/>
          <pc:sldMk cId="1562916783" sldId="2631"/>
        </pc:sldMkLst>
        <pc:spChg chg="mod">
          <ac:chgData name="Martin Luts" userId="a22c705b-2d73-422e-9a01-8bd7edf868c0" providerId="ADAL" clId="{7BA8CA43-04FF-4D5A-B7AF-2A8C1C9CD07F}" dt="2021-09-29T06:19:21.434" v="864" actId="20577"/>
          <ac:spMkLst>
            <pc:docMk/>
            <pc:sldMk cId="1562916783" sldId="2631"/>
            <ac:spMk id="2" creationId="{89D7C6AA-319E-4F2D-9A04-4D32BDD468F0}"/>
          </ac:spMkLst>
        </pc:spChg>
        <pc:spChg chg="mod">
          <ac:chgData name="Martin Luts" userId="a22c705b-2d73-422e-9a01-8bd7edf868c0" providerId="ADAL" clId="{7BA8CA43-04FF-4D5A-B7AF-2A8C1C9CD07F}" dt="2021-09-29T06:50:41.854" v="1399" actId="1076"/>
          <ac:spMkLst>
            <pc:docMk/>
            <pc:sldMk cId="1562916783" sldId="2631"/>
            <ac:spMk id="3" creationId="{3F83007C-5E20-4924-B2CE-BA67BC2A9366}"/>
          </ac:spMkLst>
        </pc:spChg>
        <pc:spChg chg="add mod">
          <ac:chgData name="Martin Luts" userId="a22c705b-2d73-422e-9a01-8bd7edf868c0" providerId="ADAL" clId="{7BA8CA43-04FF-4D5A-B7AF-2A8C1C9CD07F}" dt="2021-09-29T06:46:21.787" v="1199"/>
          <ac:spMkLst>
            <pc:docMk/>
            <pc:sldMk cId="1562916783" sldId="2631"/>
            <ac:spMk id="4" creationId="{F3A52D6A-0B3B-4331-93C9-B9ECCAC898AA}"/>
          </ac:spMkLst>
        </pc:spChg>
        <pc:spChg chg="add mod">
          <ac:chgData name="Martin Luts" userId="a22c705b-2d73-422e-9a01-8bd7edf868c0" providerId="ADAL" clId="{7BA8CA43-04FF-4D5A-B7AF-2A8C1C9CD07F}" dt="2021-09-29T06:56:45.579" v="1508" actId="20577"/>
          <ac:spMkLst>
            <pc:docMk/>
            <pc:sldMk cId="1562916783" sldId="2631"/>
            <ac:spMk id="5" creationId="{83CD75BC-2DF6-4659-82FD-8C96D0A15B61}"/>
          </ac:spMkLst>
        </pc:spChg>
        <pc:picChg chg="add mod">
          <ac:chgData name="Martin Luts" userId="a22c705b-2d73-422e-9a01-8bd7edf868c0" providerId="ADAL" clId="{7BA8CA43-04FF-4D5A-B7AF-2A8C1C9CD07F}" dt="2021-09-29T06:46:21.787" v="1199"/>
          <ac:picMkLst>
            <pc:docMk/>
            <pc:sldMk cId="1562916783" sldId="2631"/>
            <ac:picMk id="6" creationId="{FC23E89D-EAAB-4A48-B805-0A06F5C9F6B1}"/>
          </ac:picMkLst>
        </pc:picChg>
      </pc:sldChg>
      <pc:sldChg chg="new del">
        <pc:chgData name="Martin Luts" userId="a22c705b-2d73-422e-9a01-8bd7edf868c0" providerId="ADAL" clId="{7BA8CA43-04FF-4D5A-B7AF-2A8C1C9CD07F}" dt="2021-09-29T06:59:41.597" v="1664" actId="47"/>
        <pc:sldMkLst>
          <pc:docMk/>
          <pc:sldMk cId="2360419243" sldId="26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E32E1-69E9-1740-B900-43F0B8E9EC2F}"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7A6FB-C1AD-0F4A-8125-932EC0105417}" type="slidenum">
              <a:rPr lang="en-US" smtClean="0"/>
              <a:t>‹#›</a:t>
            </a:fld>
            <a:endParaRPr lang="en-US"/>
          </a:p>
        </p:txBody>
      </p:sp>
    </p:spTree>
    <p:extLst>
      <p:ext uri="{BB962C8B-B14F-4D97-AF65-F5344CB8AC3E}">
        <p14:creationId xmlns:p14="http://schemas.microsoft.com/office/powerpoint/2010/main" val="76060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rldefense.com/v3/__https:/www.nec-tm.eu/wp-content/uploads/2019/03/Estonia-Report.pdf__;!!DOxrgLBm!RpIywFpBwcZeu2NHQjnHfRP8_SaUxtmGtkWRf6PMhjaLyn6gi7rainzRJNYbxWGKjcN5U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212121"/>
                </a:solidFill>
                <a:highlight>
                  <a:srgbClr val="FFFF00"/>
                </a:highlight>
                <a:latin typeface="Calibri" panose="020F0502020204030204" pitchFamily="34" charset="0"/>
                <a:ea typeface="Calibri" panose="020F0502020204030204" pitchFamily="34" charset="0"/>
              </a:rPr>
              <a:t>Functionalities: CAT incl management job tasks (ensure in scope wo details), TM handling</a:t>
            </a:r>
          </a:p>
          <a:p>
            <a:endParaRPr lang="en-US" dirty="0">
              <a:solidFill>
                <a:schemeClr val="tx1"/>
              </a:solidFill>
              <a:ea typeface="+mj-lt"/>
              <a:cs typeface="+mj-lt"/>
            </a:endParaRPr>
          </a:p>
          <a:p>
            <a:endParaRPr lang="en-US" dirty="0">
              <a:solidFill>
                <a:schemeClr val="tx1"/>
              </a:solidFill>
              <a:ea typeface="+mj-lt"/>
              <a:cs typeface="+mj-lt"/>
            </a:endParaRPr>
          </a:p>
          <a:p>
            <a:r>
              <a:rPr lang="en-US" dirty="0">
                <a:solidFill>
                  <a:schemeClr val="tx1"/>
                </a:solidFill>
                <a:ea typeface="+mj-lt"/>
                <a:cs typeface="+mj-lt"/>
              </a:rPr>
              <a:t>National Language Technology Platform (</a:t>
            </a:r>
            <a:r>
              <a:rPr lang="en-US" dirty="0">
                <a:ea typeface="+mj-lt"/>
                <a:cs typeface="+mj-lt"/>
              </a:rPr>
              <a:t>NLTP</a:t>
            </a:r>
            <a:r>
              <a:rPr lang="en-US" dirty="0">
                <a:solidFill>
                  <a:schemeClr val="tx1"/>
                </a:solidFill>
                <a:ea typeface="+mj-lt"/>
                <a:cs typeface="+mj-lt"/>
              </a:rPr>
              <a:t>) Services</a:t>
            </a:r>
            <a:endParaRPr lang="en-US" dirty="0"/>
          </a:p>
        </p:txBody>
      </p:sp>
      <p:sp>
        <p:nvSpPr>
          <p:cNvPr id="4" name="Slide Number Placeholder 3"/>
          <p:cNvSpPr>
            <a:spLocks noGrp="1"/>
          </p:cNvSpPr>
          <p:nvPr>
            <p:ph type="sldNum" sz="quarter" idx="5"/>
          </p:nvPr>
        </p:nvSpPr>
        <p:spPr/>
        <p:txBody>
          <a:bodyPr/>
          <a:lstStyle/>
          <a:p>
            <a:fld id="{8847A6FB-C1AD-0F4A-8125-932EC0105417}" type="slidenum">
              <a:rPr lang="en-US" smtClean="0"/>
              <a:t>2</a:t>
            </a:fld>
            <a:endParaRPr lang="en-US"/>
          </a:p>
        </p:txBody>
      </p:sp>
    </p:spTree>
    <p:extLst>
      <p:ext uri="{BB962C8B-B14F-4D97-AF65-F5344CB8AC3E}">
        <p14:creationId xmlns:p14="http://schemas.microsoft.com/office/powerpoint/2010/main" val="376653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sz="1200" b="1" i="0" u="none" strike="noStrike" kern="1200" dirty="0">
                <a:effectLst/>
                <a:latin typeface="Calibri" panose="020F0502020204030204" pitchFamily="34" charset="0"/>
              </a:rPr>
              <a:t>NLTP partners:</a:t>
            </a:r>
            <a:endParaRPr lang="en-US" sz="1200" b="0" i="0" u="none" strike="noStrike" dirty="0">
              <a:effectLst/>
              <a:latin typeface="Arial" panose="020B0604020202020204" pitchFamily="34" charset="0"/>
            </a:endParaRPr>
          </a:p>
          <a:p>
            <a:pPr algn="just" fontAlgn="base">
              <a:spcBef>
                <a:spcPts val="0"/>
              </a:spcBef>
            </a:pPr>
            <a:r>
              <a:rPr lang="en-GB" sz="1200" b="1" i="0" u="none" strike="noStrike" kern="1200" dirty="0">
                <a:effectLst/>
                <a:latin typeface="Calibri" panose="020F0502020204030204" pitchFamily="34" charset="0"/>
              </a:rPr>
              <a:t>TILDE ​</a:t>
            </a:r>
            <a:r>
              <a:rPr lang="lv-LV" sz="1200" b="1" i="0" u="none" strike="noStrike" kern="1200" dirty="0">
                <a:effectLst/>
                <a:latin typeface="Calibri" panose="020F0502020204030204" pitchFamily="34" charset="0"/>
              </a:rPr>
              <a:t>(Coordinator</a:t>
            </a:r>
            <a:r>
              <a:rPr lang="lv-LV" sz="1200" b="1" dirty="0">
                <a:latin typeface="Calibri" panose="020F0502020204030204" pitchFamily="34" charset="0"/>
              </a:rPr>
              <a:t>) Estonia/Latvia</a:t>
            </a:r>
            <a:endParaRPr lang="lv-LV" sz="1200" b="1" i="0" u="none" strike="noStrike" kern="1200" dirty="0">
              <a:effectLst/>
              <a:latin typeface="Calibri" panose="020F0502020204030204" pitchFamily="34" charset="0"/>
            </a:endParaRPr>
          </a:p>
          <a:p>
            <a:pPr algn="just" fontAlgn="base">
              <a:spcBef>
                <a:spcPts val="0"/>
              </a:spcBef>
            </a:pPr>
            <a:r>
              <a:rPr lang="en-GB" sz="1200" b="1" dirty="0">
                <a:solidFill>
                  <a:srgbClr val="000000"/>
                </a:solidFill>
                <a:latin typeface="Calibri" panose="020F0502020204030204" pitchFamily="34" charset="0"/>
              </a:rPr>
              <a:t>University of Tartu (UTARTU) </a:t>
            </a:r>
            <a:r>
              <a:rPr lang="lv-LV" sz="1200" b="1" dirty="0">
                <a:solidFill>
                  <a:srgbClr val="000000"/>
                </a:solidFill>
                <a:latin typeface="Calibri" panose="020F0502020204030204" pitchFamily="34" charset="0"/>
              </a:rPr>
              <a:t>Estonia</a:t>
            </a:r>
            <a:endParaRPr lang="en-US" sz="1200" b="1" i="0" u="none" strike="noStrike" dirty="0">
              <a:effectLst/>
              <a:latin typeface="Arial" panose="020B0604020202020204" pitchFamily="34" charset="0"/>
            </a:endParaRPr>
          </a:p>
          <a:p>
            <a:pPr algn="just" fontAlgn="base">
              <a:spcBef>
                <a:spcPts val="0"/>
              </a:spcBef>
            </a:pPr>
            <a:r>
              <a:rPr lang="en-GB" sz="1200" b="0" i="0" u="none" strike="noStrike" kern="1200" dirty="0">
                <a:effectLst/>
                <a:latin typeface="Calibri" panose="020F0502020204030204" pitchFamily="34" charset="0"/>
              </a:rPr>
              <a:t>Culture information systems centre (CISC) ​</a:t>
            </a:r>
            <a:r>
              <a:rPr lang="lv-LV" sz="1200" b="0" i="0" u="none" strike="noStrike" kern="1200" dirty="0">
                <a:effectLst/>
                <a:latin typeface="Calibri" panose="020F0502020204030204" pitchFamily="34" charset="0"/>
              </a:rPr>
              <a:t>Latvia</a:t>
            </a:r>
            <a:endParaRPr lang="en-US" sz="1200" b="0" i="0" u="none" strike="noStrike" dirty="0">
              <a:effectLst/>
              <a:latin typeface="Arial" panose="020B0604020202020204" pitchFamily="34" charset="0"/>
            </a:endParaRPr>
          </a:p>
          <a:p>
            <a:pPr algn="just" fontAlgn="base">
              <a:spcBef>
                <a:spcPts val="0"/>
              </a:spcBef>
            </a:pPr>
            <a:r>
              <a:rPr lang="en-GB" sz="1200" b="0" i="0" u="none" strike="noStrike" kern="1200" dirty="0">
                <a:effectLst/>
                <a:latin typeface="Calibri" panose="020F0502020204030204" pitchFamily="34" charset="0"/>
              </a:rPr>
              <a:t>Malta Information Technology Agency (MITA)  ​Malta </a:t>
            </a:r>
            <a:endParaRPr lang="en-US" sz="1200" b="0" i="0" u="none" strike="noStrike" dirty="0">
              <a:effectLst/>
              <a:latin typeface="Arial" panose="020B0604020202020204" pitchFamily="34" charset="0"/>
            </a:endParaRPr>
          </a:p>
          <a:p>
            <a:pPr algn="just" fontAlgn="base">
              <a:spcBef>
                <a:spcPts val="0"/>
              </a:spcBef>
            </a:pPr>
            <a:r>
              <a:rPr lang="en-GB" sz="1200" b="1" i="0" u="none" strike="noStrike" kern="1200" dirty="0">
                <a:effectLst/>
                <a:highlight>
                  <a:srgbClr val="FFFF00"/>
                </a:highlight>
                <a:latin typeface="Calibri" panose="020F0502020204030204" pitchFamily="34" charset="0"/>
              </a:rPr>
              <a:t>Office of the State Advocate (OSA) ​Malta </a:t>
            </a:r>
            <a:endParaRPr lang="lv-LV" sz="1200" b="1" dirty="0">
              <a:highlight>
                <a:srgbClr val="FFFF00"/>
              </a:highlight>
              <a:latin typeface="Arial" panose="020B0604020202020204" pitchFamily="34" charset="0"/>
            </a:endParaRPr>
          </a:p>
          <a:p>
            <a:pPr algn="just" fontAlgn="base">
              <a:spcBef>
                <a:spcPts val="0"/>
              </a:spcBef>
            </a:pPr>
            <a:r>
              <a:rPr lang="en-GB" sz="1200" b="0" i="0" u="none" strike="noStrike" kern="1200" dirty="0">
                <a:effectLst/>
                <a:latin typeface="Calibri" panose="020F0502020204030204" pitchFamily="34" charset="0"/>
              </a:rPr>
              <a:t>L-</a:t>
            </a:r>
            <a:r>
              <a:rPr lang="en-GB" sz="1200" b="0" i="0" u="none" strike="noStrike" kern="1200" dirty="0" err="1">
                <a:effectLst/>
                <a:latin typeface="Calibri" panose="020F0502020204030204" pitchFamily="34" charset="0"/>
              </a:rPr>
              <a:t>Università</a:t>
            </a:r>
            <a:r>
              <a:rPr lang="en-GB" sz="1200" b="0" i="0" u="none" strike="noStrike" kern="1200" dirty="0">
                <a:effectLst/>
                <a:latin typeface="Calibri" panose="020F0502020204030204" pitchFamily="34" charset="0"/>
              </a:rPr>
              <a:t> ta' Malta (UM) ​Malta </a:t>
            </a:r>
            <a:endParaRPr lang="en-US" sz="1200" b="0" i="0" u="none" strike="noStrike" dirty="0">
              <a:effectLst/>
              <a:latin typeface="Arial" panose="020B0604020202020204" pitchFamily="34" charset="0"/>
            </a:endParaRPr>
          </a:p>
          <a:p>
            <a:pPr algn="just" fontAlgn="base">
              <a:spcBef>
                <a:spcPts val="0"/>
              </a:spcBef>
            </a:pPr>
            <a:r>
              <a:rPr lang="en-GB" sz="1200" b="0" i="0" u="none" strike="noStrike" kern="1200" dirty="0">
                <a:solidFill>
                  <a:srgbClr val="000000"/>
                </a:solidFill>
                <a:effectLst/>
                <a:highlight>
                  <a:srgbClr val="FFFF00"/>
                </a:highlight>
                <a:latin typeface="Calibri" panose="020F0502020204030204" pitchFamily="34" charset="0"/>
              </a:rPr>
              <a:t>Central State Office for the Development of Digital Society (RDD)  </a:t>
            </a:r>
            <a:r>
              <a:rPr lang="en-GB" sz="1200" b="0" i="0" u="none" strike="noStrike" kern="1200" dirty="0">
                <a:solidFill>
                  <a:srgbClr val="000000"/>
                </a:solidFill>
                <a:effectLst/>
                <a:latin typeface="Calibri" panose="020F0502020204030204" pitchFamily="34" charset="0"/>
              </a:rPr>
              <a:t>Croatia ​</a:t>
            </a:r>
            <a:endParaRPr lang="lv-LV" sz="1200" dirty="0">
              <a:latin typeface="Arial" panose="020B0604020202020204" pitchFamily="34" charset="0"/>
            </a:endParaRPr>
          </a:p>
          <a:p>
            <a:pPr algn="just" fontAlgn="base">
              <a:spcBef>
                <a:spcPts val="0"/>
              </a:spcBef>
            </a:pPr>
            <a:r>
              <a:rPr lang="en-GB" sz="1200" b="0" i="0" u="none" strike="noStrike" kern="1200" dirty="0">
                <a:solidFill>
                  <a:srgbClr val="000000"/>
                </a:solidFill>
                <a:effectLst/>
                <a:latin typeface="Calibri" panose="020F0502020204030204" pitchFamily="34" charset="0"/>
              </a:rPr>
              <a:t>University of Zagreb, Faculty of Philosophy (FFZG) ​Croatia </a:t>
            </a:r>
            <a:endParaRPr lang="en-US" sz="1200" b="0" i="0" u="none" strike="noStrike" dirty="0">
              <a:effectLst/>
              <a:latin typeface="Arial" panose="020B0604020202020204" pitchFamily="34" charset="0"/>
            </a:endParaRPr>
          </a:p>
          <a:p>
            <a:pPr algn="just" fontAlgn="base">
              <a:spcBef>
                <a:spcPts val="0"/>
              </a:spcBef>
            </a:pPr>
            <a:r>
              <a:rPr lang="lv-LV" sz="1200" dirty="0">
                <a:solidFill>
                  <a:srgbClr val="000000"/>
                </a:solidFill>
                <a:latin typeface="Calibri" panose="020F0502020204030204" pitchFamily="34" charset="0"/>
              </a:rPr>
              <a:t>R</a:t>
            </a:r>
            <a:r>
              <a:rPr lang="en-GB" sz="1200" b="0" i="0" u="none" strike="noStrike" kern="1200" dirty="0" err="1">
                <a:solidFill>
                  <a:srgbClr val="000000"/>
                </a:solidFill>
                <a:effectLst/>
                <a:latin typeface="Calibri" panose="020F0502020204030204" pitchFamily="34" charset="0"/>
              </a:rPr>
              <a:t>eykjavik</a:t>
            </a:r>
            <a:r>
              <a:rPr lang="en-GB" sz="1200" b="0" i="0" u="none" strike="noStrike" kern="1200" dirty="0">
                <a:solidFill>
                  <a:srgbClr val="000000"/>
                </a:solidFill>
                <a:effectLst/>
                <a:latin typeface="Calibri" panose="020F0502020204030204" pitchFamily="34" charset="0"/>
              </a:rPr>
              <a:t> University ​</a:t>
            </a:r>
            <a:r>
              <a:rPr lang="lv-LV" sz="1200" b="0" i="0" u="none" strike="noStrike" kern="1200" dirty="0">
                <a:solidFill>
                  <a:srgbClr val="000000"/>
                </a:solidFill>
                <a:effectLst/>
                <a:latin typeface="Calibri" panose="020F0502020204030204" pitchFamily="34" charset="0"/>
              </a:rPr>
              <a:t>/</a:t>
            </a:r>
            <a:r>
              <a:rPr lang="en-GB" sz="1200" b="0" i="0" u="none" strike="noStrike" kern="1200" dirty="0">
                <a:solidFill>
                  <a:srgbClr val="000000"/>
                </a:solidFill>
                <a:effectLst/>
                <a:latin typeface="Calibri" panose="020F0502020204030204" pitchFamily="34" charset="0"/>
              </a:rPr>
              <a:t> Iceland</a:t>
            </a:r>
            <a:endParaRPr lang="en-US" sz="1200" b="0" i="0" u="none" strike="noStrike" dirty="0">
              <a:effectLst/>
              <a:latin typeface="Arial" panose="020B0604020202020204" pitchFamily="34" charset="0"/>
            </a:endParaRPr>
          </a:p>
          <a:p>
            <a:pPr lvl="1" algn="just">
              <a:buFont typeface="Wingdings" pitchFamily="2" charset="2"/>
              <a:buNone/>
            </a:pPr>
            <a:endParaRPr lang="en-US" dirty="0">
              <a:ea typeface="+mn-lt"/>
              <a:cs typeface="+mn-lt"/>
            </a:endParaRPr>
          </a:p>
          <a:p>
            <a:pPr lvl="1" algn="just">
              <a:buFont typeface="Wingdings" pitchFamily="2" charset="2"/>
              <a:buChar char="ü"/>
            </a:pPr>
            <a:r>
              <a:rPr lang="en-US" dirty="0">
                <a:ea typeface="+mn-lt"/>
                <a:cs typeface="+mn-lt"/>
              </a:rPr>
              <a:t>National Language Technology Platform (NLTP) will combine all the latest AI-driven language technology solutions providing public administrations, SMEs and general public with an efficient way to ensure multilingual access to online services, websites, documents and information removing the language barriers, increasing accessibility and fostering cross-border services.</a:t>
            </a:r>
          </a:p>
          <a:p>
            <a:pPr marL="457200" lvl="1" indent="0" algn="just">
              <a:buNone/>
            </a:pPr>
            <a:endParaRPr lang="en-US" dirty="0">
              <a:ea typeface="+mn-lt"/>
              <a:cs typeface="+mn-lt"/>
            </a:endParaRPr>
          </a:p>
          <a:p>
            <a:pPr lvl="1" algn="just">
              <a:buFont typeface="Wingdings" pitchFamily="2" charset="2"/>
              <a:buChar char="ü"/>
            </a:pPr>
            <a:r>
              <a:rPr lang="en-US" dirty="0">
                <a:ea typeface="+mn-lt"/>
                <a:cs typeface="+mn-lt"/>
              </a:rPr>
              <a:t>Each partner country will be able to customize, integrate and deploy NLTP according to their specific needs (language tools, MT engines, speech tools)</a:t>
            </a:r>
            <a:endParaRPr lang="lv-LV" dirty="0">
              <a:ea typeface="+mn-lt"/>
              <a:cs typeface="+mn-lt"/>
            </a:endParaRPr>
          </a:p>
          <a:p>
            <a:pPr lvl="1" algn="just">
              <a:buFont typeface="Wingdings" pitchFamily="2" charset="2"/>
              <a:buChar char="ü"/>
            </a:pPr>
            <a:r>
              <a:rPr lang="en-US" dirty="0">
                <a:cs typeface="Calibri"/>
              </a:rPr>
              <a:t>NLTP platform will be </a:t>
            </a:r>
            <a:r>
              <a:rPr lang="en-US" dirty="0" err="1">
                <a:cs typeface="Calibri"/>
              </a:rPr>
              <a:t>licenced</a:t>
            </a:r>
            <a:r>
              <a:rPr lang="en-US" dirty="0">
                <a:cs typeface="Calibri"/>
              </a:rPr>
              <a:t> under open community </a:t>
            </a:r>
            <a:r>
              <a:rPr lang="en-US" dirty="0" err="1">
                <a:cs typeface="Calibri"/>
              </a:rPr>
              <a:t>licence</a:t>
            </a:r>
            <a:r>
              <a:rPr lang="en-US" dirty="0">
                <a:cs typeface="Calibri"/>
              </a:rPr>
              <a:t> (with GPL, or a similar license)</a:t>
            </a:r>
          </a:p>
          <a:p>
            <a:pPr lvl="1" algn="just">
              <a:buFont typeface="Wingdings" pitchFamily="2" charset="2"/>
              <a:buChar char="ü"/>
            </a:pPr>
            <a:r>
              <a:rPr lang="lv-LV" i="1" dirty="0"/>
              <a:t>Budget total: </a:t>
            </a:r>
            <a:r>
              <a:rPr lang="lv-LV" dirty="0"/>
              <a:t>1 061 547 EUR</a:t>
            </a:r>
            <a:r>
              <a:rPr lang="lv-LV" i="1" dirty="0"/>
              <a:t> (incl.: NLTP dev. 392 476 EUR, Uni Tartu 115 560 EUR)</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B93F04F-A775-9E4F-98C6-337B63C63FE7}" type="slidenum">
              <a:rPr lang="en-US" smtClean="0"/>
              <a:t>3</a:t>
            </a:fld>
            <a:endParaRPr lang="en-US"/>
          </a:p>
        </p:txBody>
      </p:sp>
    </p:spTree>
    <p:extLst>
      <p:ext uri="{BB962C8B-B14F-4D97-AF65-F5344CB8AC3E}">
        <p14:creationId xmlns:p14="http://schemas.microsoft.com/office/powerpoint/2010/main" val="275415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endParaRPr lang="en-US" sz="1000" b="0" i="0" dirty="0">
              <a:solidFill>
                <a:srgbClr val="000000"/>
              </a:solidFill>
              <a:effectLst/>
              <a:latin typeface="Segoe UI" panose="020B0502040204020203" pitchFamily="34" charset="0"/>
            </a:endParaRPr>
          </a:p>
          <a:p>
            <a:pPr algn="just" rtl="0" fontAlgn="base"/>
            <a:r>
              <a:rPr lang="en-US" sz="1200" b="1" i="0" dirty="0">
                <a:solidFill>
                  <a:srgbClr val="000000"/>
                </a:solidFill>
                <a:effectLst/>
                <a:latin typeface="Times New Roman" panose="02020603050405020304" pitchFamily="18" charset="0"/>
              </a:rPr>
              <a:t>As the Government Office of Estonia</a:t>
            </a:r>
            <a:r>
              <a:rPr lang="en-US" sz="1200" b="0" i="0" dirty="0">
                <a:solidFill>
                  <a:srgbClr val="000000"/>
                </a:solidFill>
                <a:effectLst/>
                <a:latin typeface="Times New Roman" panose="02020603050405020304" pitchFamily="18" charset="0"/>
              </a:rPr>
              <a:t>, publishing </a:t>
            </a:r>
            <a:r>
              <a:rPr lang="en-US" sz="1200" b="0" i="0" dirty="0" err="1">
                <a:solidFill>
                  <a:srgbClr val="000000"/>
                </a:solidFill>
                <a:effectLst/>
                <a:latin typeface="Times New Roman" panose="02020603050405020304" pitchFamily="18" charset="0"/>
              </a:rPr>
              <a:t>Riigiteataja</a:t>
            </a:r>
            <a:r>
              <a:rPr lang="en-US" sz="1200" b="0" i="0" dirty="0">
                <a:solidFill>
                  <a:srgbClr val="000000"/>
                </a:solidFill>
                <a:effectLst/>
                <a:latin typeface="Times New Roman" panose="02020603050405020304" pitchFamily="18" charset="0"/>
              </a:rPr>
              <a:t>, the state gazette, publishing law and other legal updates </a:t>
            </a:r>
            <a:endParaRPr lang="en-US" sz="1000" b="0" i="0" dirty="0">
              <a:solidFill>
                <a:srgbClr val="000000"/>
              </a:solidFill>
              <a:effectLst/>
              <a:latin typeface="Segoe UI" panose="020B0502040204020203" pitchFamily="34" charset="0"/>
            </a:endParaRPr>
          </a:p>
          <a:p>
            <a:pPr algn="just" rtl="0" fontAlgn="base"/>
            <a:r>
              <a:rPr lang="en-US" sz="1200" b="1" i="0" dirty="0">
                <a:solidFill>
                  <a:srgbClr val="000000"/>
                </a:solidFill>
                <a:effectLst/>
                <a:latin typeface="Times New Roman" panose="02020603050405020304" pitchFamily="18" charset="0"/>
              </a:rPr>
              <a:t>I need</a:t>
            </a:r>
            <a:r>
              <a:rPr lang="en-US" sz="1200" b="0" i="0" dirty="0">
                <a:solidFill>
                  <a:srgbClr val="000000"/>
                </a:solidFill>
                <a:effectLst/>
                <a:latin typeface="Times New Roman" panose="02020603050405020304" pitchFamily="18" charset="0"/>
              </a:rPr>
              <a:t> to swiftly translate the vast amounts of our content into other languages </a:t>
            </a:r>
            <a:endParaRPr lang="en-US" sz="1000" b="0" i="0" dirty="0">
              <a:solidFill>
                <a:srgbClr val="000000"/>
              </a:solidFill>
              <a:effectLst/>
              <a:latin typeface="Segoe UI" panose="020B0502040204020203" pitchFamily="34" charset="0"/>
            </a:endParaRPr>
          </a:p>
          <a:p>
            <a:pPr algn="just" rtl="0" fontAlgn="base"/>
            <a:r>
              <a:rPr lang="en-US" sz="1200" b="1" i="0" dirty="0">
                <a:solidFill>
                  <a:srgbClr val="000000"/>
                </a:solidFill>
                <a:effectLst/>
                <a:latin typeface="Times New Roman" panose="02020603050405020304" pitchFamily="18" charset="0"/>
              </a:rPr>
              <a:t>So that</a:t>
            </a:r>
            <a:r>
              <a:rPr lang="en-US" sz="1200" b="0" i="0" dirty="0">
                <a:solidFill>
                  <a:srgbClr val="000000"/>
                </a:solidFill>
                <a:effectLst/>
                <a:latin typeface="Times New Roman" panose="02020603050405020304" pitchFamily="18" charset="0"/>
              </a:rPr>
              <a:t> residents and visitors that do not speak Estonian or English would get access to the information we publish </a:t>
            </a:r>
            <a:endParaRPr lang="en-US" sz="1000" b="0" i="0" dirty="0">
              <a:solidFill>
                <a:srgbClr val="000000"/>
              </a:solidFill>
              <a:effectLst/>
              <a:latin typeface="Segoe UI" panose="020B0502040204020203" pitchFamily="34" charset="0"/>
            </a:endParaRPr>
          </a:p>
          <a:p>
            <a:pPr algn="just" rtl="0" fontAlgn="base"/>
            <a:r>
              <a:rPr lang="en-US" sz="1200" b="0" i="0" dirty="0">
                <a:solidFill>
                  <a:srgbClr val="000000"/>
                </a:solidFill>
                <a:effectLst/>
                <a:latin typeface="Times New Roman" panose="02020603050405020304" pitchFamily="18" charset="0"/>
              </a:rPr>
              <a:t> </a:t>
            </a:r>
            <a:endParaRPr lang="en-US" sz="1000" b="0" i="0" dirty="0">
              <a:solidFill>
                <a:srgbClr val="000000"/>
              </a:solidFill>
              <a:effectLst/>
              <a:latin typeface="Segoe UI" panose="020B0502040204020203" pitchFamily="34" charset="0"/>
            </a:endParaRPr>
          </a:p>
          <a:p>
            <a:pPr algn="just" rtl="0" fontAlgn="base"/>
            <a:r>
              <a:rPr lang="en-US" sz="1200" b="1" i="0" dirty="0">
                <a:solidFill>
                  <a:srgbClr val="000000"/>
                </a:solidFill>
                <a:effectLst/>
                <a:latin typeface="Times New Roman" panose="02020603050405020304" pitchFamily="18" charset="0"/>
              </a:rPr>
              <a:t>As the E-resident portal e-resident.gov.ee,</a:t>
            </a:r>
            <a:r>
              <a:rPr lang="en-US" sz="1200" b="0" i="0" dirty="0">
                <a:solidFill>
                  <a:srgbClr val="000000"/>
                </a:solidFill>
                <a:effectLst/>
                <a:latin typeface="Times New Roman" panose="02020603050405020304" pitchFamily="18" charset="0"/>
              </a:rPr>
              <a:t> </a:t>
            </a:r>
            <a:endParaRPr lang="en-US" sz="1000" b="0" i="0" dirty="0">
              <a:solidFill>
                <a:srgbClr val="000000"/>
              </a:solidFill>
              <a:effectLst/>
              <a:latin typeface="Segoe UI" panose="020B0502040204020203" pitchFamily="34" charset="0"/>
            </a:endParaRPr>
          </a:p>
          <a:p>
            <a:pPr algn="just" rtl="0" fontAlgn="base"/>
            <a:r>
              <a:rPr lang="en-US" sz="1200" b="1" i="0" dirty="0">
                <a:solidFill>
                  <a:srgbClr val="000000"/>
                </a:solidFill>
                <a:effectLst/>
                <a:latin typeface="Times New Roman" panose="02020603050405020304" pitchFamily="18" charset="0"/>
              </a:rPr>
              <a:t>I need</a:t>
            </a:r>
            <a:r>
              <a:rPr lang="en-US" sz="1200" b="0" i="0" dirty="0">
                <a:solidFill>
                  <a:srgbClr val="000000"/>
                </a:solidFill>
                <a:effectLst/>
                <a:latin typeface="Times New Roman" panose="02020603050405020304" pitchFamily="18" charset="0"/>
              </a:rPr>
              <a:t> to translate the information on our portal into other languages </a:t>
            </a:r>
            <a:endParaRPr lang="en-US" sz="1000" b="0" i="0" dirty="0">
              <a:solidFill>
                <a:srgbClr val="000000"/>
              </a:solidFill>
              <a:effectLst/>
              <a:latin typeface="Segoe UI" panose="020B0502040204020203" pitchFamily="34" charset="0"/>
            </a:endParaRPr>
          </a:p>
          <a:p>
            <a:pPr algn="just" rtl="0" fontAlgn="base"/>
            <a:r>
              <a:rPr lang="en-US" sz="1200" b="1" i="0" dirty="0">
                <a:solidFill>
                  <a:srgbClr val="000000"/>
                </a:solidFill>
                <a:effectLst/>
                <a:latin typeface="Times New Roman" panose="02020603050405020304" pitchFamily="18" charset="0"/>
              </a:rPr>
              <a:t>So that</a:t>
            </a:r>
            <a:r>
              <a:rPr lang="en-US" sz="1200" b="0" i="0" dirty="0">
                <a:solidFill>
                  <a:srgbClr val="000000"/>
                </a:solidFill>
                <a:effectLst/>
                <a:latin typeface="Times New Roman" panose="02020603050405020304" pitchFamily="18" charset="0"/>
              </a:rPr>
              <a:t> the current and future Estonia’s e-residents could learn about e-residence and get timely information about it in languages other than Estonian and English </a:t>
            </a:r>
          </a:p>
          <a:p>
            <a:pPr algn="just" rtl="0" fontAlgn="base"/>
            <a:endParaRPr lang="en-US" sz="1200" dirty="0">
              <a:solidFill>
                <a:srgbClr val="000000"/>
              </a:solidFill>
              <a:latin typeface="Times New Roman" panose="02020603050405020304" pitchFamily="18" charset="0"/>
            </a:endParaRPr>
          </a:p>
          <a:p>
            <a:pPr algn="just" rtl="0" fontAlgn="base"/>
            <a:r>
              <a:rPr lang="en-US" sz="1200" b="0" i="0" dirty="0">
                <a:solidFill>
                  <a:srgbClr val="000000"/>
                </a:solidFill>
                <a:effectLst/>
                <a:highlight>
                  <a:srgbClr val="FFFF00"/>
                </a:highlight>
                <a:latin typeface="Times New Roman" panose="02020603050405020304" pitchFamily="18" charset="0"/>
              </a:rPr>
              <a:t>CTA anyone interested to include a new US please contact </a:t>
            </a:r>
            <a:endParaRPr lang="en-US" sz="1000" b="0" i="0" dirty="0">
              <a:solidFill>
                <a:srgbClr val="000000"/>
              </a:solidFill>
              <a:effectLst/>
              <a:highlight>
                <a:srgbClr val="FFFF00"/>
              </a:highlight>
              <a:latin typeface="Segoe UI" panose="020B0502040204020203" pitchFamily="34" charset="0"/>
            </a:endParaRP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4832EA-F80C-4B98-AA33-1CCB24E10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13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93F04F-A775-9E4F-98C6-337B63C63FE7}" type="slidenum">
              <a:rPr lang="en-US" smtClean="0"/>
              <a:t>5</a:t>
            </a:fld>
            <a:endParaRPr lang="en-US"/>
          </a:p>
        </p:txBody>
      </p:sp>
    </p:spTree>
    <p:extLst>
      <p:ext uri="{BB962C8B-B14F-4D97-AF65-F5344CB8AC3E}">
        <p14:creationId xmlns:p14="http://schemas.microsoft.com/office/powerpoint/2010/main" val="48045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effectLst/>
                <a:highlight>
                  <a:srgbClr val="FFFF00"/>
                </a:highlight>
                <a:latin typeface="Calibri" panose="020F0502020204030204" pitchFamily="34" charset="0"/>
                <a:ea typeface="Calibri" panose="020F0502020204030204" pitchFamily="34" charset="0"/>
                <a:hlinkClick r:id="rId3"/>
              </a:rPr>
              <a:t>https://www.nec-tm.eu/wp-content/uploads/2019/03/Estonia-Report.pdf</a:t>
            </a:r>
            <a:r>
              <a:rPr lang="en-US" sz="1200" dirty="0">
                <a:effectLst/>
                <a:highlight>
                  <a:srgbClr val="FFFF00"/>
                </a:highligh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FB93F04F-A775-9E4F-98C6-337B63C63FE7}" type="slidenum">
              <a:rPr lang="en-US" smtClean="0"/>
              <a:t>6</a:t>
            </a:fld>
            <a:endParaRPr lang="en-US"/>
          </a:p>
        </p:txBody>
      </p:sp>
    </p:spTree>
    <p:extLst>
      <p:ext uri="{BB962C8B-B14F-4D97-AF65-F5344CB8AC3E}">
        <p14:creationId xmlns:p14="http://schemas.microsoft.com/office/powerpoint/2010/main" val="72791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8847A6FB-C1AD-0F4A-8125-932EC0105417}" type="slidenum">
              <a:rPr lang="en-US" smtClean="0"/>
              <a:t>7</a:t>
            </a:fld>
            <a:endParaRPr lang="en-US"/>
          </a:p>
        </p:txBody>
      </p:sp>
    </p:spTree>
    <p:extLst>
      <p:ext uri="{BB962C8B-B14F-4D97-AF65-F5344CB8AC3E}">
        <p14:creationId xmlns:p14="http://schemas.microsoft.com/office/powerpoint/2010/main" val="3191260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93F04F-A775-9E4F-98C6-337B63C63FE7}" type="slidenum">
              <a:rPr lang="en-US" smtClean="0"/>
              <a:t>8</a:t>
            </a:fld>
            <a:endParaRPr lang="en-US"/>
          </a:p>
        </p:txBody>
      </p:sp>
    </p:spTree>
    <p:extLst>
      <p:ext uri="{BB962C8B-B14F-4D97-AF65-F5344CB8AC3E}">
        <p14:creationId xmlns:p14="http://schemas.microsoft.com/office/powerpoint/2010/main" val="349335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CCC6-E8B6-4F33-A0A7-7B119D0A38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B5828-3E64-4027-BBD7-FCE2081E9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5B949C-83E1-42CE-9F06-6447F8EAB46B}"/>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5" name="Footer Placeholder 4">
            <a:extLst>
              <a:ext uri="{FF2B5EF4-FFF2-40B4-BE49-F238E27FC236}">
                <a16:creationId xmlns:a16="http://schemas.microsoft.com/office/drawing/2014/main" id="{BB13402E-0263-4D36-8C73-185A838C5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2F44E-7F57-4C28-BAA5-9BBEED13C252}"/>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287478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0F3D-60EB-4E77-912D-F11D299531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54E8A-0A97-472E-8481-E5B8334794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24724-E677-44DA-812C-40DA92E49516}"/>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5" name="Footer Placeholder 4">
            <a:extLst>
              <a:ext uri="{FF2B5EF4-FFF2-40B4-BE49-F238E27FC236}">
                <a16:creationId xmlns:a16="http://schemas.microsoft.com/office/drawing/2014/main" id="{7A8DFC77-60BF-49FA-9C26-2EE21CB39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FC6C1-96A7-4738-9280-9C34F412CA70}"/>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221374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A297DC-A2FD-4EF2-98B1-8409B76AA49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CC4A08-1CA6-47BF-9A18-A4057522E2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A0556-C36E-42B9-A3B2-3A7CB36C7533}"/>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5" name="Footer Placeholder 4">
            <a:extLst>
              <a:ext uri="{FF2B5EF4-FFF2-40B4-BE49-F238E27FC236}">
                <a16:creationId xmlns:a16="http://schemas.microsoft.com/office/drawing/2014/main" id="{F50B5F4D-B623-4885-8ED8-AB98517B2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FA05-773E-4AA3-871B-C1874424432C}"/>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130863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1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3369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86B5-0FC1-4F91-B004-6AE19500D232}"/>
              </a:ext>
            </a:extLst>
          </p:cNvPr>
          <p:cNvSpPr>
            <a:spLocks noGrp="1"/>
          </p:cNvSpPr>
          <p:nvPr>
            <p:ph type="title"/>
          </p:nvPr>
        </p:nvSpPr>
        <p:spPr>
          <a:xfrm>
            <a:off x="838200" y="365125"/>
            <a:ext cx="8970818" cy="1325563"/>
          </a:xfrm>
          <a:prstGeom prst="rect">
            <a:avLst/>
          </a:prstGeom>
        </p:spPr>
        <p:txBody>
          <a:bodyPr/>
          <a:lstStyle>
            <a:lvl1pPr>
              <a:defRPr b="1" i="0">
                <a:solidFill>
                  <a:srgbClr val="005693"/>
                </a:solidFill>
                <a:latin typeface="Raleway" panose="020B0503030101060003"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FC2CC98E-7E9E-4E77-8E8F-D6E7BDEE9325}"/>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B862C-FFBB-4036-AF8F-92A7297641DD}"/>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5" name="Footer Placeholder 4">
            <a:extLst>
              <a:ext uri="{FF2B5EF4-FFF2-40B4-BE49-F238E27FC236}">
                <a16:creationId xmlns:a16="http://schemas.microsoft.com/office/drawing/2014/main" id="{65E138C1-5680-4050-A738-4D01D624D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29C06-D55B-4034-AF9D-D1C92811B085}"/>
              </a:ext>
            </a:extLst>
          </p:cNvPr>
          <p:cNvSpPr>
            <a:spLocks noGrp="1"/>
          </p:cNvSpPr>
          <p:nvPr>
            <p:ph type="sldNum" sz="quarter" idx="12"/>
          </p:nvPr>
        </p:nvSpPr>
        <p:spPr/>
        <p:txBody>
          <a:bodyPr/>
          <a:lstStyle/>
          <a:p>
            <a:fld id="{551385AC-2A25-4E8B-89F0-9C0963B1F995}" type="slidenum">
              <a:rPr lang="en-US" smtClean="0"/>
              <a:t>‹#›</a:t>
            </a:fld>
            <a:endParaRPr lang="en-US"/>
          </a:p>
        </p:txBody>
      </p:sp>
      <p:pic>
        <p:nvPicPr>
          <p:cNvPr id="7" name="Graphic 6">
            <a:extLst>
              <a:ext uri="{FF2B5EF4-FFF2-40B4-BE49-F238E27FC236}">
                <a16:creationId xmlns:a16="http://schemas.microsoft.com/office/drawing/2014/main" id="{3597BC1B-D5B1-4C4D-8249-8765339330B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82200" y="363166"/>
            <a:ext cx="1839768" cy="465161"/>
          </a:xfrm>
          <a:prstGeom prst="rect">
            <a:avLst/>
          </a:prstGeom>
        </p:spPr>
      </p:pic>
    </p:spTree>
    <p:extLst>
      <p:ext uri="{BB962C8B-B14F-4D97-AF65-F5344CB8AC3E}">
        <p14:creationId xmlns:p14="http://schemas.microsoft.com/office/powerpoint/2010/main" val="14152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1528-8440-4E4E-9727-2A1EF3D3A5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30218-C2E7-4096-B9F8-4FB6AF6FE3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3145A-F9C9-4173-966A-100E300590D3}"/>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5" name="Footer Placeholder 4">
            <a:extLst>
              <a:ext uri="{FF2B5EF4-FFF2-40B4-BE49-F238E27FC236}">
                <a16:creationId xmlns:a16="http://schemas.microsoft.com/office/drawing/2014/main" id="{958DEAA3-39A3-4043-B93D-5C25536ED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6D793-1EAD-42E4-9250-CEC799025823}"/>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267630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74CE-1C08-4120-9D59-06BAF4BC7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17BF2B1-B196-4BFF-8D8C-45D45C964A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447FD7-6E4F-4511-BF19-C2606CCAD9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8AC60-4EB8-4FCA-9489-8C0A191210DA}"/>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6" name="Footer Placeholder 5">
            <a:extLst>
              <a:ext uri="{FF2B5EF4-FFF2-40B4-BE49-F238E27FC236}">
                <a16:creationId xmlns:a16="http://schemas.microsoft.com/office/drawing/2014/main" id="{01925291-8A17-4029-B748-5A692DDBB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910B8-9BD3-4095-BB24-1D93F444C97F}"/>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5541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CFE8-683B-4F6E-AA63-4C594F5A006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658D7DC-FF67-4DE7-BB52-03D2A4533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7DF1DC-2852-471F-A22D-B164FA77C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BEA8E9-4B26-4A99-A8A1-EE777F0CB4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3878B-CBC3-40E0-9D8C-54BA7B979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2666F-D5A2-4367-B0B4-6A5F8560A5B8}"/>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8" name="Footer Placeholder 7">
            <a:extLst>
              <a:ext uri="{FF2B5EF4-FFF2-40B4-BE49-F238E27FC236}">
                <a16:creationId xmlns:a16="http://schemas.microsoft.com/office/drawing/2014/main" id="{4A72EBF2-371E-42C7-8C20-EA6FD9944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B83DA3-026E-434C-9A89-C41C252942C6}"/>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324955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3680-FC3A-4455-86A4-70389C8FE8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014ABD3-3613-4A78-8E1C-7F8C99F7B652}"/>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4" name="Footer Placeholder 3">
            <a:extLst>
              <a:ext uri="{FF2B5EF4-FFF2-40B4-BE49-F238E27FC236}">
                <a16:creationId xmlns:a16="http://schemas.microsoft.com/office/drawing/2014/main" id="{F4C814E8-536C-4040-92C5-F95C72DC3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3D8DE4-C42D-43D5-9037-3B49D3D365DC}"/>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53541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2631E-D712-4892-A658-7F10B882DD8F}"/>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3" name="Footer Placeholder 2">
            <a:extLst>
              <a:ext uri="{FF2B5EF4-FFF2-40B4-BE49-F238E27FC236}">
                <a16:creationId xmlns:a16="http://schemas.microsoft.com/office/drawing/2014/main" id="{766FB0DC-7E6C-4D45-8DEE-F636F76718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351335-3B7F-4652-A12D-4D16CBD60C85}"/>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301064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3220-E6DF-41FA-94DD-03298629DE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1BB62D-4DED-4809-B8CD-DB531FD19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F79347-0AB5-471C-8428-BB7283A81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1FBF8-D45A-4F1F-A9A8-122880FEBD43}"/>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6" name="Footer Placeholder 5">
            <a:extLst>
              <a:ext uri="{FF2B5EF4-FFF2-40B4-BE49-F238E27FC236}">
                <a16:creationId xmlns:a16="http://schemas.microsoft.com/office/drawing/2014/main" id="{07C1FE70-EBF7-4051-9594-0A3D94BF6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D2091-AE96-4C5D-B649-33037234438C}"/>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221974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F1CF-2AE6-4E96-8C80-7F8BCD2C13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6F662-3E74-4308-9864-1BDAD0474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EC18ED-52FF-49F2-94B7-985275DCE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6ADE2-FF0E-4550-83F9-EF879B26EBDC}"/>
              </a:ext>
            </a:extLst>
          </p:cNvPr>
          <p:cNvSpPr>
            <a:spLocks noGrp="1"/>
          </p:cNvSpPr>
          <p:nvPr>
            <p:ph type="dt" sz="half" idx="10"/>
          </p:nvPr>
        </p:nvSpPr>
        <p:spPr/>
        <p:txBody>
          <a:bodyPr/>
          <a:lstStyle/>
          <a:p>
            <a:fld id="{8F905DE2-9D21-45AE-8AD7-90BFF76B55B3}" type="datetimeFigureOut">
              <a:rPr lang="en-US" smtClean="0"/>
              <a:t>9/30/2021</a:t>
            </a:fld>
            <a:endParaRPr lang="en-US"/>
          </a:p>
        </p:txBody>
      </p:sp>
      <p:sp>
        <p:nvSpPr>
          <p:cNvPr id="6" name="Footer Placeholder 5">
            <a:extLst>
              <a:ext uri="{FF2B5EF4-FFF2-40B4-BE49-F238E27FC236}">
                <a16:creationId xmlns:a16="http://schemas.microsoft.com/office/drawing/2014/main" id="{F7651D06-27DB-439C-94D2-F7B9635E2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43BBE-55A2-4F8B-86F0-F1A225CA6147}"/>
              </a:ext>
            </a:extLst>
          </p:cNvPr>
          <p:cNvSpPr>
            <a:spLocks noGrp="1"/>
          </p:cNvSpPr>
          <p:nvPr>
            <p:ph type="sldNum" sz="quarter" idx="12"/>
          </p:nvPr>
        </p:nvSpPr>
        <p:spPr/>
        <p:txBody>
          <a:bodyPr/>
          <a:lstStyle/>
          <a:p>
            <a:fld id="{551385AC-2A25-4E8B-89F0-9C0963B1F995}" type="slidenum">
              <a:rPr lang="en-US" smtClean="0"/>
              <a:t>‹#›</a:t>
            </a:fld>
            <a:endParaRPr lang="en-US"/>
          </a:p>
        </p:txBody>
      </p:sp>
    </p:spTree>
    <p:extLst>
      <p:ext uri="{BB962C8B-B14F-4D97-AF65-F5344CB8AC3E}">
        <p14:creationId xmlns:p14="http://schemas.microsoft.com/office/powerpoint/2010/main" val="184199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2A8F0-7E61-4BE4-A316-D8C0791B51F7}"/>
              </a:ext>
            </a:extLst>
          </p:cNvPr>
          <p:cNvSpPr>
            <a:spLocks noGrp="1"/>
          </p:cNvSpPr>
          <p:nvPr>
            <p:ph type="title"/>
          </p:nvPr>
        </p:nvSpPr>
        <p:spPr>
          <a:xfrm>
            <a:off x="838200" y="365125"/>
            <a:ext cx="862232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D718E-414E-44C6-9B79-AD19563A9C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76345-0460-4CA5-9DF4-8DB248D03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05DE2-9D21-45AE-8AD7-90BFF76B55B3}" type="datetimeFigureOut">
              <a:rPr lang="en-US" smtClean="0"/>
              <a:t>9/30/2021</a:t>
            </a:fld>
            <a:endParaRPr lang="en-US"/>
          </a:p>
        </p:txBody>
      </p:sp>
      <p:sp>
        <p:nvSpPr>
          <p:cNvPr id="5" name="Footer Placeholder 4">
            <a:extLst>
              <a:ext uri="{FF2B5EF4-FFF2-40B4-BE49-F238E27FC236}">
                <a16:creationId xmlns:a16="http://schemas.microsoft.com/office/drawing/2014/main" id="{0BB016D6-FBF7-4759-A217-D26D5DBFD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96E574-B98B-4CA6-98C6-10F4515CD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385AC-2A25-4E8B-89F0-9C0963B1F995}" type="slidenum">
              <a:rPr lang="en-US" smtClean="0"/>
              <a:t>‹#›</a:t>
            </a:fld>
            <a:endParaRPr lang="en-US"/>
          </a:p>
        </p:txBody>
      </p:sp>
    </p:spTree>
    <p:extLst>
      <p:ext uri="{BB962C8B-B14F-4D97-AF65-F5344CB8AC3E}">
        <p14:creationId xmlns:p14="http://schemas.microsoft.com/office/powerpoint/2010/main" val="2931942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a:solidFill>
            <a:srgbClr val="005693"/>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Clr>
          <a:srgbClr val="005693"/>
        </a:buClr>
        <a:buFont typeface="Wingdings" pitchFamily="2" charset="2"/>
        <a:buChar char="ü"/>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693"/>
        </a:buClr>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693"/>
        </a:buClr>
        <a:buFont typeface="Wingdings"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693"/>
        </a:buClr>
        <a:buFont typeface="Wingdings" pitchFamily="2" charset="2"/>
        <a:buChar char="ü"/>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693"/>
        </a:buClr>
        <a:buFont typeface="Wingdings"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em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hyperlink" Target="mailto:martin.luts@tilde.e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2B0966-B73D-4D06-8A78-0A88BA652A24}"/>
              </a:ext>
            </a:extLst>
          </p:cNvPr>
          <p:cNvSpPr>
            <a:spLocks noGrp="1"/>
          </p:cNvSpPr>
          <p:nvPr>
            <p:ph type="subTitle" idx="1"/>
          </p:nvPr>
        </p:nvSpPr>
        <p:spPr>
          <a:xfrm>
            <a:off x="8283218" y="6235364"/>
            <a:ext cx="5416781" cy="1111928"/>
          </a:xfrm>
        </p:spPr>
        <p:txBody>
          <a:bodyPr vert="horz" lIns="91440" tIns="45720" rIns="91440" bIns="45720" rtlCol="0" anchor="t">
            <a:normAutofit/>
          </a:bodyPr>
          <a:lstStyle/>
          <a:p>
            <a:endParaRPr lang="en-US" sz="1600" dirty="0"/>
          </a:p>
          <a:p>
            <a:pPr algn="l"/>
            <a:r>
              <a:rPr lang="en-US" sz="800" b="0" i="0" dirty="0">
                <a:effectLst/>
                <a:latin typeface="Arial" panose="020B0604020202020204" pitchFamily="34" charset="0"/>
              </a:rPr>
              <a:t>Agreement number: INEA/CEF/ICT/A2020/2278398  Action No: 2020-EU-IA-0082</a:t>
            </a:r>
          </a:p>
          <a:p>
            <a:pPr algn="l"/>
            <a:endParaRPr lang="en-US" sz="1600" dirty="0"/>
          </a:p>
        </p:txBody>
      </p:sp>
      <p:sp>
        <p:nvSpPr>
          <p:cNvPr id="4" name="TextBox 3">
            <a:extLst>
              <a:ext uri="{FF2B5EF4-FFF2-40B4-BE49-F238E27FC236}">
                <a16:creationId xmlns:a16="http://schemas.microsoft.com/office/drawing/2014/main" id="{FB8E49ED-AC29-4B46-B1DE-BE0DDC27FFBD}"/>
              </a:ext>
            </a:extLst>
          </p:cNvPr>
          <p:cNvSpPr txBox="1"/>
          <p:nvPr/>
        </p:nvSpPr>
        <p:spPr>
          <a:xfrm>
            <a:off x="10315575" y="652938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73B0BE5B-94E5-5544-83C5-37578F483BA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5477" y="674277"/>
            <a:ext cx="5228478" cy="1321948"/>
          </a:xfrm>
          <a:prstGeom prst="rect">
            <a:avLst/>
          </a:prstGeom>
        </p:spPr>
      </p:pic>
      <p:sp>
        <p:nvSpPr>
          <p:cNvPr id="8" name="Content Placeholder 2">
            <a:extLst>
              <a:ext uri="{FF2B5EF4-FFF2-40B4-BE49-F238E27FC236}">
                <a16:creationId xmlns:a16="http://schemas.microsoft.com/office/drawing/2014/main" id="{C29873C9-C2C8-154C-97F1-1E87907D82D6}"/>
              </a:ext>
            </a:extLst>
          </p:cNvPr>
          <p:cNvSpPr txBox="1">
            <a:spLocks/>
          </p:cNvSpPr>
          <p:nvPr/>
        </p:nvSpPr>
        <p:spPr>
          <a:xfrm>
            <a:off x="616824" y="3050088"/>
            <a:ext cx="11051171" cy="41949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Clr>
                <a:srgbClr val="005693"/>
              </a:buClr>
              <a:buFont typeface="Wingdings" pitchFamily="2" charset="2"/>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005693"/>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5693"/>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5693"/>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5693"/>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
                <a:srgbClr val="005693"/>
              </a:buClr>
              <a:buSzTx/>
              <a:buFont typeface="Wingdings" pitchFamily="2" charset="2"/>
              <a:buNone/>
              <a:tabLst/>
              <a:defRPr/>
            </a:pPr>
            <a:r>
              <a:rPr lang="en-US" sz="4000" b="1" i="0" dirty="0" err="1">
                <a:solidFill>
                  <a:srgbClr val="363636"/>
                </a:solidFill>
                <a:effectLst/>
                <a:latin typeface="Verdana" panose="020B0604030504040204" pitchFamily="34" charset="0"/>
              </a:rPr>
              <a:t>Keeletehnoloogia</a:t>
            </a:r>
            <a:r>
              <a:rPr lang="en-US" sz="4000" b="1" i="0" dirty="0">
                <a:solidFill>
                  <a:srgbClr val="363636"/>
                </a:solidFill>
                <a:effectLst/>
                <a:latin typeface="Verdana" panose="020B0604030504040204" pitchFamily="34" charset="0"/>
              </a:rPr>
              <a:t> </a:t>
            </a:r>
            <a:r>
              <a:rPr lang="en-US" sz="4000" b="1" i="0" dirty="0" err="1">
                <a:solidFill>
                  <a:srgbClr val="363636"/>
                </a:solidFill>
                <a:effectLst/>
                <a:latin typeface="Verdana" panose="020B0604030504040204" pitchFamily="34" charset="0"/>
              </a:rPr>
              <a:t>platvormi</a:t>
            </a:r>
            <a:r>
              <a:rPr lang="en-US" sz="4000" b="1" i="0" dirty="0">
                <a:solidFill>
                  <a:srgbClr val="363636"/>
                </a:solidFill>
                <a:effectLst/>
                <a:latin typeface="Verdana" panose="020B0604030504040204" pitchFamily="34" charset="0"/>
              </a:rPr>
              <a:t> </a:t>
            </a:r>
            <a:r>
              <a:rPr lang="en-US" sz="4000" b="1" i="0" dirty="0" err="1">
                <a:solidFill>
                  <a:srgbClr val="363636"/>
                </a:solidFill>
                <a:effectLst/>
                <a:latin typeface="Verdana" panose="020B0604030504040204" pitchFamily="34" charset="0"/>
              </a:rPr>
              <a:t>projektist</a:t>
            </a:r>
            <a:endParaRPr lang="en-US" sz="4000" b="1" dirty="0">
              <a:solidFill>
                <a:prstClr val="black"/>
              </a:solidFill>
              <a:latin typeface="Calibri" panose="020F0502020204030204"/>
              <a:ea typeface="+mn-lt"/>
              <a:cs typeface="Calibri" panose="020F0502020204030204"/>
            </a:endParaRPr>
          </a:p>
          <a:p>
            <a:pPr marL="0" marR="0" lvl="0" indent="0" algn="l" defTabSz="914400" rtl="0" eaLnBrk="1" fontAlgn="auto" latinLnBrk="0" hangingPunct="1">
              <a:lnSpc>
                <a:spcPct val="90000"/>
              </a:lnSpc>
              <a:spcBef>
                <a:spcPts val="1000"/>
              </a:spcBef>
              <a:spcAft>
                <a:spcPts val="1200"/>
              </a:spcAft>
              <a:buClr>
                <a:srgbClr val="005693"/>
              </a:buClr>
              <a:buSzTx/>
              <a:buFont typeface="Wingdings" pitchFamily="2" charset="2"/>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30.09.2021 ELRC seminar</a:t>
            </a:r>
          </a:p>
          <a:p>
            <a:pPr marL="0" marR="0" lvl="0" indent="0" algn="l" defTabSz="914400" rtl="0" eaLnBrk="1" fontAlgn="auto" latinLnBrk="0" hangingPunct="1">
              <a:lnSpc>
                <a:spcPct val="90000"/>
              </a:lnSpc>
              <a:spcBef>
                <a:spcPts val="1000"/>
              </a:spcBef>
              <a:spcAft>
                <a:spcPts val="1200"/>
              </a:spcAft>
              <a:buClr>
                <a:srgbClr val="005693"/>
              </a:buClr>
              <a:buSzTx/>
              <a:buFont typeface="Wingdings" pitchFamily="2" charset="2"/>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90000"/>
              </a:lnSpc>
              <a:spcBef>
                <a:spcPts val="1000"/>
              </a:spcBef>
              <a:spcAft>
                <a:spcPts val="1200"/>
              </a:spcAft>
              <a:buClr>
                <a:srgbClr val="005693"/>
              </a:buClr>
              <a:buSzTx/>
              <a:buFont typeface="Wingdings" pitchFamily="2" charset="2"/>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sp>
        <p:nvSpPr>
          <p:cNvPr id="6" name="TextBox 5">
            <a:extLst>
              <a:ext uri="{FF2B5EF4-FFF2-40B4-BE49-F238E27FC236}">
                <a16:creationId xmlns:a16="http://schemas.microsoft.com/office/drawing/2014/main" id="{23C993A4-DA1A-4A3C-96DD-D1D175FFE689}"/>
              </a:ext>
            </a:extLst>
          </p:cNvPr>
          <p:cNvSpPr txBox="1"/>
          <p:nvPr/>
        </p:nvSpPr>
        <p:spPr>
          <a:xfrm>
            <a:off x="635477" y="5510008"/>
            <a:ext cx="4061629" cy="738664"/>
          </a:xfrm>
          <a:prstGeom prst="rect">
            <a:avLst/>
          </a:prstGeom>
          <a:noFill/>
        </p:spPr>
        <p:txBody>
          <a:bodyPr wrap="square" lIns="91440" tIns="45720" rIns="91440" bIns="45720" anchor="t">
            <a:spAutoFit/>
          </a:bodyPr>
          <a:lstStyle/>
          <a:p>
            <a:pPr marL="0" marR="0" lvl="0" indent="0" algn="l" defTabSz="91433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62626"/>
                </a:solidFill>
                <a:effectLst/>
                <a:uLnTx/>
                <a:uFillTx/>
                <a:latin typeface="Raleway SemiBold"/>
                <a:ea typeface="Times New Roman" panose="02020603050405020304" pitchFamily="18" charset="0"/>
                <a:cs typeface="+mn-cs"/>
              </a:rPr>
              <a:t>Martin Luts</a:t>
            </a:r>
          </a:p>
          <a:p>
            <a:pPr defTabSz="914330" fontAlgn="base">
              <a:defRPr/>
            </a:pPr>
            <a:r>
              <a:rPr kumimoji="0" lang="en-US" sz="1800" b="1" i="0" u="none" strike="noStrike" kern="1200" cap="none" spc="0" normalizeH="0" baseline="0" noProof="0" dirty="0" err="1">
                <a:ln>
                  <a:noFill/>
                </a:ln>
                <a:solidFill>
                  <a:srgbClr val="262626"/>
                </a:solidFill>
                <a:effectLst/>
                <a:uLnTx/>
                <a:uFillTx/>
                <a:latin typeface="Raleway SemiBold"/>
                <a:ea typeface="Times New Roman" panose="02020603050405020304" pitchFamily="18" charset="0"/>
                <a:cs typeface="+mn-cs"/>
              </a:rPr>
              <a:t>keeletehnoloog</a:t>
            </a:r>
            <a:r>
              <a:rPr kumimoji="0" lang="en-US" sz="1800" b="1" i="0" u="none" strike="noStrike" kern="1200" cap="none" spc="0" normalizeH="0" baseline="0" noProof="0" dirty="0">
                <a:ln>
                  <a:noFill/>
                </a:ln>
                <a:solidFill>
                  <a:srgbClr val="262626"/>
                </a:solidFill>
                <a:effectLst/>
                <a:uLnTx/>
                <a:uFillTx/>
                <a:latin typeface="Raleway SemiBold"/>
                <a:ea typeface="Times New Roman" panose="02020603050405020304" pitchFamily="18" charset="0"/>
                <a:cs typeface="+mn-cs"/>
              </a:rPr>
              <a:t> </a:t>
            </a:r>
            <a:r>
              <a:rPr lang="en-US" b="1" dirty="0">
                <a:solidFill>
                  <a:srgbClr val="262626"/>
                </a:solidFill>
                <a:latin typeface="Raleway SemiBold"/>
                <a:ea typeface="Times New Roman" panose="02020603050405020304" pitchFamily="18" charset="0"/>
              </a:rPr>
              <a:t>| Tilde</a:t>
            </a:r>
            <a:endParaRPr kumimoji="0" lang="en-US" sz="4000" b="0" i="0" u="none" strike="noStrike" kern="1200" cap="none" spc="0" normalizeH="0" baseline="0" noProof="0" dirty="0">
              <a:ln>
                <a:noFill/>
              </a:ln>
              <a:solidFill>
                <a:srgbClr val="262626"/>
              </a:solidFill>
              <a:effectLst/>
              <a:uLnTx/>
              <a:uFillTx/>
              <a:latin typeface="Raleway SemiBold"/>
              <a:cs typeface="+mn-cs"/>
            </a:endParaRPr>
          </a:p>
        </p:txBody>
      </p:sp>
      <p:pic>
        <p:nvPicPr>
          <p:cNvPr id="7" name="Picture 6">
            <a:extLst>
              <a:ext uri="{FF2B5EF4-FFF2-40B4-BE49-F238E27FC236}">
                <a16:creationId xmlns:a16="http://schemas.microsoft.com/office/drawing/2014/main" id="{905CF25F-A7CF-4CB7-A374-5B5FB350E8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1707" y="508869"/>
            <a:ext cx="1224816" cy="1224816"/>
          </a:xfrm>
          <a:prstGeom prst="rect">
            <a:avLst/>
          </a:prstGeom>
        </p:spPr>
      </p:pic>
    </p:spTree>
    <p:extLst>
      <p:ext uri="{BB962C8B-B14F-4D97-AF65-F5344CB8AC3E}">
        <p14:creationId xmlns:p14="http://schemas.microsoft.com/office/powerpoint/2010/main" val="158831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EA97-D7E3-4363-9A31-940BA9BD0463}"/>
              </a:ext>
            </a:extLst>
          </p:cNvPr>
          <p:cNvSpPr>
            <a:spLocks noGrp="1"/>
          </p:cNvSpPr>
          <p:nvPr>
            <p:ph type="title"/>
          </p:nvPr>
        </p:nvSpPr>
        <p:spPr/>
        <p:txBody>
          <a:bodyPr>
            <a:normAutofit/>
          </a:bodyPr>
          <a:lstStyle/>
          <a:p>
            <a:r>
              <a:rPr lang="en-US" dirty="0">
                <a:solidFill>
                  <a:schemeClr val="tx1"/>
                </a:solidFill>
                <a:ea typeface="+mj-lt"/>
                <a:cs typeface="+mj-lt"/>
              </a:rPr>
              <a:t>365 </a:t>
            </a:r>
            <a:r>
              <a:rPr lang="en-US" dirty="0" err="1">
                <a:solidFill>
                  <a:schemeClr val="tx1"/>
                </a:solidFill>
                <a:ea typeface="+mj-lt"/>
                <a:cs typeface="+mj-lt"/>
              </a:rPr>
              <a:t>päeva</a:t>
            </a:r>
            <a:r>
              <a:rPr lang="en-US" dirty="0">
                <a:solidFill>
                  <a:schemeClr val="tx1"/>
                </a:solidFill>
                <a:ea typeface="+mj-lt"/>
                <a:cs typeface="+mj-lt"/>
              </a:rPr>
              <a:t> </a:t>
            </a:r>
            <a:r>
              <a:rPr lang="en-US" dirty="0" err="1">
                <a:solidFill>
                  <a:schemeClr val="tx1"/>
                </a:solidFill>
                <a:ea typeface="+mj-lt"/>
                <a:cs typeface="+mj-lt"/>
              </a:rPr>
              <a:t>pärast</a:t>
            </a:r>
            <a:r>
              <a:rPr lang="en-US" dirty="0">
                <a:solidFill>
                  <a:schemeClr val="tx1"/>
                </a:solidFill>
                <a:ea typeface="+mj-lt"/>
                <a:cs typeface="+mj-lt"/>
              </a:rPr>
              <a:t> </a:t>
            </a:r>
            <a:r>
              <a:rPr lang="en-US" dirty="0" err="1">
                <a:solidFill>
                  <a:schemeClr val="tx1"/>
                </a:solidFill>
                <a:ea typeface="+mj-lt"/>
                <a:cs typeface="+mj-lt"/>
              </a:rPr>
              <a:t>ehk</a:t>
            </a:r>
            <a:r>
              <a:rPr lang="en-US" dirty="0">
                <a:solidFill>
                  <a:schemeClr val="tx1"/>
                </a:solidFill>
                <a:ea typeface="+mj-lt"/>
                <a:cs typeface="+mj-lt"/>
              </a:rPr>
              <a:t> 30.09.2022 on </a:t>
            </a:r>
            <a:r>
              <a:rPr lang="en-US" dirty="0" err="1">
                <a:solidFill>
                  <a:schemeClr val="tx1"/>
                </a:solidFill>
                <a:ea typeface="+mj-lt"/>
                <a:cs typeface="+mj-lt"/>
              </a:rPr>
              <a:t>meil</a:t>
            </a:r>
            <a:r>
              <a:rPr lang="en-US" dirty="0">
                <a:solidFill>
                  <a:schemeClr val="tx1"/>
                </a:solidFill>
                <a:ea typeface="+mj-lt"/>
                <a:cs typeface="+mj-lt"/>
              </a:rPr>
              <a:t>..</a:t>
            </a:r>
          </a:p>
        </p:txBody>
      </p:sp>
      <p:pic>
        <p:nvPicPr>
          <p:cNvPr id="3" name="Picture 4" descr="Diagram&#10;&#10;Description automatically generated">
            <a:extLst>
              <a:ext uri="{FF2B5EF4-FFF2-40B4-BE49-F238E27FC236}">
                <a16:creationId xmlns:a16="http://schemas.microsoft.com/office/drawing/2014/main" id="{6057DF6B-CFED-4A11-B7DD-0A8900B0E149}"/>
              </a:ext>
            </a:extLst>
          </p:cNvPr>
          <p:cNvPicPr>
            <a:picLocks noChangeAspect="1"/>
          </p:cNvPicPr>
          <p:nvPr/>
        </p:nvPicPr>
        <p:blipFill>
          <a:blip r:embed="rId3"/>
          <a:stretch>
            <a:fillRect/>
          </a:stretch>
        </p:blipFill>
        <p:spPr>
          <a:xfrm>
            <a:off x="415321" y="1600074"/>
            <a:ext cx="8084736" cy="5097966"/>
          </a:xfrm>
          <a:prstGeom prst="rect">
            <a:avLst/>
          </a:prstGeom>
        </p:spPr>
      </p:pic>
      <p:sp>
        <p:nvSpPr>
          <p:cNvPr id="4" name="TextBox 3">
            <a:extLst>
              <a:ext uri="{FF2B5EF4-FFF2-40B4-BE49-F238E27FC236}">
                <a16:creationId xmlns:a16="http://schemas.microsoft.com/office/drawing/2014/main" id="{B9DD7FDD-052D-465A-B946-781AB5826DD5}"/>
              </a:ext>
            </a:extLst>
          </p:cNvPr>
          <p:cNvSpPr txBox="1"/>
          <p:nvPr/>
        </p:nvSpPr>
        <p:spPr>
          <a:xfrm>
            <a:off x="7560235" y="5139765"/>
            <a:ext cx="1786965" cy="338554"/>
          </a:xfrm>
          <a:prstGeom prst="rect">
            <a:avLst/>
          </a:prstGeom>
          <a:noFill/>
        </p:spPr>
        <p:txBody>
          <a:bodyPr wrap="square" rtlCol="0">
            <a:spAutoFit/>
          </a:bodyPr>
          <a:lstStyle/>
          <a:p>
            <a:r>
              <a:rPr lang="en-US" sz="1600" b="1" dirty="0"/>
              <a:t>Task management</a:t>
            </a:r>
            <a:endParaRPr lang="en-US" b="1" dirty="0"/>
          </a:p>
        </p:txBody>
      </p:sp>
      <p:sp>
        <p:nvSpPr>
          <p:cNvPr id="5" name="TextBox 4">
            <a:extLst>
              <a:ext uri="{FF2B5EF4-FFF2-40B4-BE49-F238E27FC236}">
                <a16:creationId xmlns:a16="http://schemas.microsoft.com/office/drawing/2014/main" id="{951178CF-6C26-4BD3-84B5-A2C03CAA0DAB}"/>
              </a:ext>
            </a:extLst>
          </p:cNvPr>
          <p:cNvSpPr txBox="1"/>
          <p:nvPr/>
        </p:nvSpPr>
        <p:spPr>
          <a:xfrm>
            <a:off x="335843" y="5930290"/>
            <a:ext cx="2441457" cy="1015663"/>
          </a:xfrm>
          <a:prstGeom prst="rect">
            <a:avLst/>
          </a:prstGeom>
          <a:noFill/>
        </p:spPr>
        <p:txBody>
          <a:bodyPr wrap="square">
            <a:spAutoFit/>
          </a:bodyPr>
          <a:lstStyle/>
          <a:p>
            <a:r>
              <a:rPr lang="en-US" sz="2000" dirty="0">
                <a:cs typeface="Calibri"/>
              </a:rPr>
              <a:t>Available under open community license GPL or similar </a:t>
            </a:r>
            <a:endParaRPr lang="en-US" sz="2000" dirty="0"/>
          </a:p>
        </p:txBody>
      </p:sp>
    </p:spTree>
    <p:extLst>
      <p:ext uri="{BB962C8B-B14F-4D97-AF65-F5344CB8AC3E}">
        <p14:creationId xmlns:p14="http://schemas.microsoft.com/office/powerpoint/2010/main" val="242959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C6AA-319E-4F2D-9A04-4D32BDD468F0}"/>
              </a:ext>
            </a:extLst>
          </p:cNvPr>
          <p:cNvSpPr>
            <a:spLocks noGrp="1"/>
          </p:cNvSpPr>
          <p:nvPr>
            <p:ph type="title"/>
          </p:nvPr>
        </p:nvSpPr>
        <p:spPr/>
        <p:txBody>
          <a:bodyPr/>
          <a:lstStyle/>
          <a:p>
            <a:pPr lvl="0">
              <a:lnSpc>
                <a:spcPct val="100000"/>
              </a:lnSpc>
              <a:spcBef>
                <a:spcPts val="0"/>
              </a:spcBef>
            </a:pPr>
            <a:r>
              <a:rPr lang="en-US" dirty="0">
                <a:solidFill>
                  <a:prstClr val="black"/>
                </a:solidFill>
                <a:latin typeface="Roboto" panose="02000000000000000000" charset="0"/>
                <a:ea typeface="Roboto" panose="02000000000000000000" charset="0"/>
                <a:cs typeface="+mn-cs"/>
              </a:rPr>
              <a:t>NLTP </a:t>
            </a:r>
            <a:r>
              <a:rPr lang="en-US" b="1" spc="-100" dirty="0" err="1">
                <a:solidFill>
                  <a:srgbClr val="0070C0"/>
                </a:solidFill>
                <a:latin typeface="Roboto" panose="02000000000000000000" charset="0"/>
                <a:ea typeface="Roboto" panose="02000000000000000000" charset="0"/>
                <a:cs typeface="+mn-cs"/>
              </a:rPr>
              <a:t>konsortsium</a:t>
            </a:r>
            <a:endParaRPr lang="en-US" b="1" spc="-100" dirty="0">
              <a:solidFill>
                <a:srgbClr val="0070C0"/>
              </a:solidFill>
              <a:latin typeface="Roboto" panose="02000000000000000000" charset="0"/>
              <a:ea typeface="Roboto" panose="02000000000000000000" charset="0"/>
              <a:cs typeface="+mn-cs"/>
            </a:endParaRPr>
          </a:p>
        </p:txBody>
      </p:sp>
      <p:grpSp>
        <p:nvGrpSpPr>
          <p:cNvPr id="6" name="Group 5">
            <a:extLst>
              <a:ext uri="{FF2B5EF4-FFF2-40B4-BE49-F238E27FC236}">
                <a16:creationId xmlns:a16="http://schemas.microsoft.com/office/drawing/2014/main" id="{452E1AA9-750C-E448-B5E6-8CFA92AD0452}"/>
              </a:ext>
            </a:extLst>
          </p:cNvPr>
          <p:cNvGrpSpPr/>
          <p:nvPr/>
        </p:nvGrpSpPr>
        <p:grpSpPr>
          <a:xfrm>
            <a:off x="7609079" y="-121998"/>
            <a:ext cx="7418391" cy="4966445"/>
            <a:chOff x="3896433" y="0"/>
            <a:chExt cx="8295568" cy="6107597"/>
          </a:xfrm>
        </p:grpSpPr>
        <p:sp>
          <p:nvSpPr>
            <p:cNvPr id="7" name="Freeform 100">
              <a:extLst>
                <a:ext uri="{FF2B5EF4-FFF2-40B4-BE49-F238E27FC236}">
                  <a16:creationId xmlns:a16="http://schemas.microsoft.com/office/drawing/2014/main" id="{C41DC5D4-B033-2D46-945C-0910979FDA5C}"/>
                </a:ext>
              </a:extLst>
            </p:cNvPr>
            <p:cNvSpPr>
              <a:spLocks noEditPoints="1"/>
            </p:cNvSpPr>
            <p:nvPr/>
          </p:nvSpPr>
          <p:spPr bwMode="auto">
            <a:xfrm>
              <a:off x="7536279" y="2941975"/>
              <a:ext cx="316636" cy="159103"/>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8" name="Freeform 23">
              <a:extLst>
                <a:ext uri="{FF2B5EF4-FFF2-40B4-BE49-F238E27FC236}">
                  <a16:creationId xmlns:a16="http://schemas.microsoft.com/office/drawing/2014/main" id="{F3D36F53-A16E-F949-811D-5239DC7754E3}"/>
                </a:ext>
              </a:extLst>
            </p:cNvPr>
            <p:cNvSpPr>
              <a:spLocks/>
            </p:cNvSpPr>
            <p:nvPr/>
          </p:nvSpPr>
          <p:spPr bwMode="auto">
            <a:xfrm>
              <a:off x="7858779" y="4834157"/>
              <a:ext cx="228681" cy="230131"/>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9" name="Freeform 8">
              <a:extLst>
                <a:ext uri="{FF2B5EF4-FFF2-40B4-BE49-F238E27FC236}">
                  <a16:creationId xmlns:a16="http://schemas.microsoft.com/office/drawing/2014/main" id="{59DCAD28-C863-D642-993F-63864B420624}"/>
                </a:ext>
              </a:extLst>
            </p:cNvPr>
            <p:cNvSpPr>
              <a:spLocks/>
            </p:cNvSpPr>
            <p:nvPr/>
          </p:nvSpPr>
          <p:spPr bwMode="auto">
            <a:xfrm>
              <a:off x="7789880" y="4952064"/>
              <a:ext cx="258000" cy="471625"/>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 name="Freeform 9">
              <a:extLst>
                <a:ext uri="{FF2B5EF4-FFF2-40B4-BE49-F238E27FC236}">
                  <a16:creationId xmlns:a16="http://schemas.microsoft.com/office/drawing/2014/main" id="{15D3585C-DB04-004E-B82D-6DA61A90C2AB}"/>
                </a:ext>
              </a:extLst>
            </p:cNvPr>
            <p:cNvSpPr>
              <a:spLocks noEditPoints="1"/>
            </p:cNvSpPr>
            <p:nvPr/>
          </p:nvSpPr>
          <p:spPr bwMode="auto">
            <a:xfrm>
              <a:off x="7789880" y="4952064"/>
              <a:ext cx="258000" cy="471625"/>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 name="Freeform 84">
              <a:extLst>
                <a:ext uri="{FF2B5EF4-FFF2-40B4-BE49-F238E27FC236}">
                  <a16:creationId xmlns:a16="http://schemas.microsoft.com/office/drawing/2014/main" id="{F5A90213-6DE6-584B-8BDC-DD6028602DB3}"/>
                </a:ext>
              </a:extLst>
            </p:cNvPr>
            <p:cNvSpPr>
              <a:spLocks/>
            </p:cNvSpPr>
            <p:nvPr/>
          </p:nvSpPr>
          <p:spPr bwMode="auto">
            <a:xfrm>
              <a:off x="7671143" y="4822793"/>
              <a:ext cx="236011" cy="261383"/>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93">
              <a:extLst>
                <a:ext uri="{FF2B5EF4-FFF2-40B4-BE49-F238E27FC236}">
                  <a16:creationId xmlns:a16="http://schemas.microsoft.com/office/drawing/2014/main" id="{61BB591F-8B7B-3E47-80B4-66769E37F635}"/>
                </a:ext>
              </a:extLst>
            </p:cNvPr>
            <p:cNvSpPr>
              <a:spLocks/>
            </p:cNvSpPr>
            <p:nvPr/>
          </p:nvSpPr>
          <p:spPr bwMode="auto">
            <a:xfrm>
              <a:off x="7946732" y="4946381"/>
              <a:ext cx="322500" cy="274168"/>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 name="Freeform 47">
              <a:extLst>
                <a:ext uri="{FF2B5EF4-FFF2-40B4-BE49-F238E27FC236}">
                  <a16:creationId xmlns:a16="http://schemas.microsoft.com/office/drawing/2014/main" id="{AA4424CC-C903-F54D-8D5D-8344250D771B}"/>
                </a:ext>
              </a:extLst>
            </p:cNvPr>
            <p:cNvSpPr>
              <a:spLocks/>
            </p:cNvSpPr>
            <p:nvPr/>
          </p:nvSpPr>
          <p:spPr bwMode="auto">
            <a:xfrm>
              <a:off x="7375028" y="3846870"/>
              <a:ext cx="593692" cy="321047"/>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 name="Freeform 88">
              <a:extLst>
                <a:ext uri="{FF2B5EF4-FFF2-40B4-BE49-F238E27FC236}">
                  <a16:creationId xmlns:a16="http://schemas.microsoft.com/office/drawing/2014/main" id="{9772B473-BFB9-DC49-8148-E9D329E3D62F}"/>
                </a:ext>
              </a:extLst>
            </p:cNvPr>
            <p:cNvSpPr>
              <a:spLocks/>
            </p:cNvSpPr>
            <p:nvPr/>
          </p:nvSpPr>
          <p:spPr bwMode="auto">
            <a:xfrm>
              <a:off x="7017348" y="4327018"/>
              <a:ext cx="354749" cy="259963"/>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 name="Freeform 197">
              <a:extLst>
                <a:ext uri="{FF2B5EF4-FFF2-40B4-BE49-F238E27FC236}">
                  <a16:creationId xmlns:a16="http://schemas.microsoft.com/office/drawing/2014/main" id="{08BF92A3-2991-C945-8AF4-48A48C4C8E68}"/>
                </a:ext>
              </a:extLst>
            </p:cNvPr>
            <p:cNvSpPr>
              <a:spLocks noEditPoints="1"/>
            </p:cNvSpPr>
            <p:nvPr/>
          </p:nvSpPr>
          <p:spPr bwMode="auto">
            <a:xfrm>
              <a:off x="7040803" y="4382420"/>
              <a:ext cx="690443" cy="622204"/>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rgbClr val="0070C0">
                <a:alpha val="20000"/>
              </a:srgb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 name="Freeform 9">
              <a:extLst>
                <a:ext uri="{FF2B5EF4-FFF2-40B4-BE49-F238E27FC236}">
                  <a16:creationId xmlns:a16="http://schemas.microsoft.com/office/drawing/2014/main" id="{598E81E3-10F6-4149-A8CE-7325A8CB020C}"/>
                </a:ext>
              </a:extLst>
            </p:cNvPr>
            <p:cNvSpPr>
              <a:spLocks/>
            </p:cNvSpPr>
            <p:nvPr/>
          </p:nvSpPr>
          <p:spPr bwMode="auto">
            <a:xfrm>
              <a:off x="9677969" y="5662342"/>
              <a:ext cx="288784" cy="161944"/>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 name="Freeform 21">
              <a:extLst>
                <a:ext uri="{FF2B5EF4-FFF2-40B4-BE49-F238E27FC236}">
                  <a16:creationId xmlns:a16="http://schemas.microsoft.com/office/drawing/2014/main" id="{47487890-FE40-D144-AC88-81FF162C92FF}"/>
                </a:ext>
              </a:extLst>
            </p:cNvPr>
            <p:cNvSpPr>
              <a:spLocks/>
            </p:cNvSpPr>
            <p:nvPr/>
          </p:nvSpPr>
          <p:spPr bwMode="auto">
            <a:xfrm>
              <a:off x="7649155" y="4395205"/>
              <a:ext cx="565840" cy="583849"/>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 name="Freeform 25">
              <a:extLst>
                <a:ext uri="{FF2B5EF4-FFF2-40B4-BE49-F238E27FC236}">
                  <a16:creationId xmlns:a16="http://schemas.microsoft.com/office/drawing/2014/main" id="{11301F5D-0A60-5A4B-9E93-43F1E9DB8865}"/>
                </a:ext>
              </a:extLst>
            </p:cNvPr>
            <p:cNvSpPr>
              <a:spLocks/>
            </p:cNvSpPr>
            <p:nvPr/>
          </p:nvSpPr>
          <p:spPr bwMode="auto">
            <a:xfrm>
              <a:off x="6165657" y="4217636"/>
              <a:ext cx="526260" cy="321047"/>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 name="Freeform 51">
              <a:extLst>
                <a:ext uri="{FF2B5EF4-FFF2-40B4-BE49-F238E27FC236}">
                  <a16:creationId xmlns:a16="http://schemas.microsoft.com/office/drawing/2014/main" id="{2C4DD60B-5BD5-4D47-87DF-5A846032C22E}"/>
                </a:ext>
              </a:extLst>
            </p:cNvPr>
            <p:cNvSpPr>
              <a:spLocks/>
            </p:cNvSpPr>
            <p:nvPr/>
          </p:nvSpPr>
          <p:spPr bwMode="auto">
            <a:xfrm>
              <a:off x="7594916" y="2443359"/>
              <a:ext cx="659659" cy="394915"/>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rgbClr val="0070C0">
                <a:alpha val="20000"/>
              </a:srgb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 name="Freeform 61">
              <a:extLst>
                <a:ext uri="{FF2B5EF4-FFF2-40B4-BE49-F238E27FC236}">
                  <a16:creationId xmlns:a16="http://schemas.microsoft.com/office/drawing/2014/main" id="{43257E01-D1B4-3C4C-9C8E-CAAF2EB87BDB}"/>
                </a:ext>
              </a:extLst>
            </p:cNvPr>
            <p:cNvSpPr>
              <a:spLocks noEditPoints="1"/>
            </p:cNvSpPr>
            <p:nvPr/>
          </p:nvSpPr>
          <p:spPr bwMode="auto">
            <a:xfrm>
              <a:off x="7194722" y="6035949"/>
              <a:ext cx="83657" cy="71648"/>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rgbClr val="0070C0">
                <a:alpha val="20000"/>
              </a:srgb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1" name="Freeform 63">
              <a:extLst>
                <a:ext uri="{FF2B5EF4-FFF2-40B4-BE49-F238E27FC236}">
                  <a16:creationId xmlns:a16="http://schemas.microsoft.com/office/drawing/2014/main" id="{914CFBD7-67CB-8544-B504-2462FA8C8971}"/>
                </a:ext>
              </a:extLst>
            </p:cNvPr>
            <p:cNvSpPr>
              <a:spLocks noEditPoints="1"/>
            </p:cNvSpPr>
            <p:nvPr/>
          </p:nvSpPr>
          <p:spPr bwMode="auto">
            <a:xfrm>
              <a:off x="6426589" y="2640817"/>
              <a:ext cx="429511" cy="492933"/>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2" name="Freeform 144">
              <a:extLst>
                <a:ext uri="{FF2B5EF4-FFF2-40B4-BE49-F238E27FC236}">
                  <a16:creationId xmlns:a16="http://schemas.microsoft.com/office/drawing/2014/main" id="{3F88E61B-7D27-DD49-9830-7ABFFB2A2179}"/>
                </a:ext>
              </a:extLst>
            </p:cNvPr>
            <p:cNvSpPr>
              <a:spLocks noEditPoints="1"/>
            </p:cNvSpPr>
            <p:nvPr/>
          </p:nvSpPr>
          <p:spPr bwMode="auto">
            <a:xfrm>
              <a:off x="5947235" y="3274385"/>
              <a:ext cx="413385" cy="468784"/>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217">
              <a:extLst>
                <a:ext uri="{FF2B5EF4-FFF2-40B4-BE49-F238E27FC236}">
                  <a16:creationId xmlns:a16="http://schemas.microsoft.com/office/drawing/2014/main" id="{6FB8A709-7343-D449-AA06-C4F12ED3C546}"/>
                </a:ext>
              </a:extLst>
            </p:cNvPr>
            <p:cNvSpPr>
              <a:spLocks/>
            </p:cNvSpPr>
            <p:nvPr/>
          </p:nvSpPr>
          <p:spPr bwMode="auto">
            <a:xfrm>
              <a:off x="10663059" y="4400888"/>
              <a:ext cx="513068" cy="350877"/>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4" name="Freeform 219">
              <a:extLst>
                <a:ext uri="{FF2B5EF4-FFF2-40B4-BE49-F238E27FC236}">
                  <a16:creationId xmlns:a16="http://schemas.microsoft.com/office/drawing/2014/main" id="{43759C1E-4704-3B4B-ADB3-6EC0FB6F2B78}"/>
                </a:ext>
              </a:extLst>
            </p:cNvPr>
            <p:cNvSpPr>
              <a:spLocks/>
            </p:cNvSpPr>
            <p:nvPr/>
          </p:nvSpPr>
          <p:spPr bwMode="auto">
            <a:xfrm>
              <a:off x="7323723" y="3987505"/>
              <a:ext cx="730021" cy="501457"/>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5" name="Freeform 7">
              <a:extLst>
                <a:ext uri="{FF2B5EF4-FFF2-40B4-BE49-F238E27FC236}">
                  <a16:creationId xmlns:a16="http://schemas.microsoft.com/office/drawing/2014/main" id="{8A0E60CB-DA09-7542-A9B1-E4C493253995}"/>
                </a:ext>
              </a:extLst>
            </p:cNvPr>
            <p:cNvSpPr>
              <a:spLocks/>
            </p:cNvSpPr>
            <p:nvPr/>
          </p:nvSpPr>
          <p:spPr bwMode="auto">
            <a:xfrm>
              <a:off x="7911552" y="2676331"/>
              <a:ext cx="875147" cy="795512"/>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6" name="Freeform 17">
              <a:extLst>
                <a:ext uri="{FF2B5EF4-FFF2-40B4-BE49-F238E27FC236}">
                  <a16:creationId xmlns:a16="http://schemas.microsoft.com/office/drawing/2014/main" id="{F93B4A02-6FE3-6449-8A92-DC2A30A7FD6C}"/>
                </a:ext>
              </a:extLst>
            </p:cNvPr>
            <p:cNvSpPr>
              <a:spLocks/>
            </p:cNvSpPr>
            <p:nvPr/>
          </p:nvSpPr>
          <p:spPr bwMode="auto">
            <a:xfrm>
              <a:off x="8424619" y="3861076"/>
              <a:ext cx="472023" cy="448896"/>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7" name="Freeform 29">
              <a:extLst>
                <a:ext uri="{FF2B5EF4-FFF2-40B4-BE49-F238E27FC236}">
                  <a16:creationId xmlns:a16="http://schemas.microsoft.com/office/drawing/2014/main" id="{442170BE-912C-DD48-B6B8-67D80C270FD9}"/>
                </a:ext>
              </a:extLst>
            </p:cNvPr>
            <p:cNvSpPr>
              <a:spLocks/>
            </p:cNvSpPr>
            <p:nvPr/>
          </p:nvSpPr>
          <p:spPr bwMode="auto">
            <a:xfrm>
              <a:off x="5851951" y="3613898"/>
              <a:ext cx="392863" cy="321047"/>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31">
              <a:extLst>
                <a:ext uri="{FF2B5EF4-FFF2-40B4-BE49-F238E27FC236}">
                  <a16:creationId xmlns:a16="http://schemas.microsoft.com/office/drawing/2014/main" id="{C2C501D7-235A-6B4C-8DFE-BA320C9F3FC3}"/>
                </a:ext>
              </a:extLst>
            </p:cNvPr>
            <p:cNvSpPr>
              <a:spLocks/>
            </p:cNvSpPr>
            <p:nvPr/>
          </p:nvSpPr>
          <p:spPr bwMode="auto">
            <a:xfrm>
              <a:off x="6839973" y="3684926"/>
              <a:ext cx="730021" cy="392073"/>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33">
              <a:extLst>
                <a:ext uri="{FF2B5EF4-FFF2-40B4-BE49-F238E27FC236}">
                  <a16:creationId xmlns:a16="http://schemas.microsoft.com/office/drawing/2014/main" id="{AC187B69-43D0-674F-B836-DFEC30847764}"/>
                </a:ext>
              </a:extLst>
            </p:cNvPr>
            <p:cNvSpPr>
              <a:spLocks noEditPoints="1"/>
            </p:cNvSpPr>
            <p:nvPr/>
          </p:nvSpPr>
          <p:spPr bwMode="auto">
            <a:xfrm>
              <a:off x="10173445" y="4209112"/>
              <a:ext cx="883941" cy="315364"/>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41">
              <a:extLst>
                <a:ext uri="{FF2B5EF4-FFF2-40B4-BE49-F238E27FC236}">
                  <a16:creationId xmlns:a16="http://schemas.microsoft.com/office/drawing/2014/main" id="{0B655278-41E2-6246-82F1-853053941993}"/>
                </a:ext>
              </a:extLst>
            </p:cNvPr>
            <p:cNvSpPr>
              <a:spLocks/>
            </p:cNvSpPr>
            <p:nvPr/>
          </p:nvSpPr>
          <p:spPr bwMode="auto">
            <a:xfrm>
              <a:off x="7615439" y="2700480"/>
              <a:ext cx="551181" cy="41196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53">
              <a:extLst>
                <a:ext uri="{FF2B5EF4-FFF2-40B4-BE49-F238E27FC236}">
                  <a16:creationId xmlns:a16="http://schemas.microsoft.com/office/drawing/2014/main" id="{867CC5CD-EE68-7141-9FDE-877F38EF7B02}"/>
                </a:ext>
              </a:extLst>
            </p:cNvPr>
            <p:cNvSpPr>
              <a:spLocks noEditPoints="1"/>
            </p:cNvSpPr>
            <p:nvPr/>
          </p:nvSpPr>
          <p:spPr bwMode="auto">
            <a:xfrm>
              <a:off x="7612507" y="2172033"/>
              <a:ext cx="535056" cy="35371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rgbClr val="0070C0">
                <a:alpha val="20000"/>
              </a:srgb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0070C0"/>
                </a:solidFill>
              </a:endParaRPr>
            </a:p>
          </p:txBody>
        </p:sp>
        <p:sp>
          <p:nvSpPr>
            <p:cNvPr id="32" name="Freeform 195">
              <a:extLst>
                <a:ext uri="{FF2B5EF4-FFF2-40B4-BE49-F238E27FC236}">
                  <a16:creationId xmlns:a16="http://schemas.microsoft.com/office/drawing/2014/main" id="{F30FA43E-EEFC-F341-B6CA-80B171064B35}"/>
                </a:ext>
              </a:extLst>
            </p:cNvPr>
            <p:cNvSpPr>
              <a:spLocks/>
            </p:cNvSpPr>
            <p:nvPr/>
          </p:nvSpPr>
          <p:spPr bwMode="auto">
            <a:xfrm>
              <a:off x="8115312" y="4548625"/>
              <a:ext cx="741749" cy="541232"/>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212">
              <a:extLst>
                <a:ext uri="{FF2B5EF4-FFF2-40B4-BE49-F238E27FC236}">
                  <a16:creationId xmlns:a16="http://schemas.microsoft.com/office/drawing/2014/main" id="{C7CFCDE1-F9B6-F742-8EF4-E63305652A4F}"/>
                </a:ext>
              </a:extLst>
            </p:cNvPr>
            <p:cNvSpPr>
              <a:spLocks noEditPoints="1"/>
            </p:cNvSpPr>
            <p:nvPr/>
          </p:nvSpPr>
          <p:spPr bwMode="auto">
            <a:xfrm>
              <a:off x="10872684" y="4206270"/>
              <a:ext cx="829704" cy="65771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221">
              <a:extLst>
                <a:ext uri="{FF2B5EF4-FFF2-40B4-BE49-F238E27FC236}">
                  <a16:creationId xmlns:a16="http://schemas.microsoft.com/office/drawing/2014/main" id="{5139CEF2-DA6A-6640-972F-7690489C8B85}"/>
                </a:ext>
              </a:extLst>
            </p:cNvPr>
            <p:cNvSpPr>
              <a:spLocks noEditPoints="1"/>
            </p:cNvSpPr>
            <p:nvPr/>
          </p:nvSpPr>
          <p:spPr bwMode="auto">
            <a:xfrm>
              <a:off x="6567315" y="4000290"/>
              <a:ext cx="847295" cy="417644"/>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a:extLst>
                <a:ext uri="{FF2B5EF4-FFF2-40B4-BE49-F238E27FC236}">
                  <a16:creationId xmlns:a16="http://schemas.microsoft.com/office/drawing/2014/main" id="{1CA77CD9-1A2A-224B-8D70-1A5A311C577C}"/>
                </a:ext>
              </a:extLst>
            </p:cNvPr>
            <p:cNvSpPr>
              <a:spLocks noEditPoints="1"/>
            </p:cNvSpPr>
            <p:nvPr/>
          </p:nvSpPr>
          <p:spPr bwMode="auto">
            <a:xfrm>
              <a:off x="5001725" y="3663618"/>
              <a:ext cx="1580248" cy="1586763"/>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3">
              <a:extLst>
                <a:ext uri="{FF2B5EF4-FFF2-40B4-BE49-F238E27FC236}">
                  <a16:creationId xmlns:a16="http://schemas.microsoft.com/office/drawing/2014/main" id="{B146E774-916A-074E-B73C-EE62C216003B}"/>
                </a:ext>
              </a:extLst>
            </p:cNvPr>
            <p:cNvSpPr>
              <a:spLocks/>
            </p:cNvSpPr>
            <p:nvPr/>
          </p:nvSpPr>
          <p:spPr bwMode="auto">
            <a:xfrm>
              <a:off x="3896433" y="1451809"/>
              <a:ext cx="724159" cy="583849"/>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solidFill>
              <a:srgbClr val="0070C0">
                <a:alpha val="20000"/>
              </a:srgb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7" name="Freeform 19">
              <a:extLst>
                <a:ext uri="{FF2B5EF4-FFF2-40B4-BE49-F238E27FC236}">
                  <a16:creationId xmlns:a16="http://schemas.microsoft.com/office/drawing/2014/main" id="{23992DD3-338A-E647-B3DD-D0BEF33D00C3}"/>
                </a:ext>
              </a:extLst>
            </p:cNvPr>
            <p:cNvSpPr>
              <a:spLocks/>
            </p:cNvSpPr>
            <p:nvPr/>
          </p:nvSpPr>
          <p:spPr bwMode="auto">
            <a:xfrm>
              <a:off x="7020280" y="3047096"/>
              <a:ext cx="1070112" cy="8708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8" name="Freeform 39">
              <a:extLst>
                <a:ext uri="{FF2B5EF4-FFF2-40B4-BE49-F238E27FC236}">
                  <a16:creationId xmlns:a16="http://schemas.microsoft.com/office/drawing/2014/main" id="{E13E3B9E-B76A-BB4A-8294-F019B389E49A}"/>
                </a:ext>
              </a:extLst>
            </p:cNvPr>
            <p:cNvSpPr>
              <a:spLocks/>
            </p:cNvSpPr>
            <p:nvPr/>
          </p:nvSpPr>
          <p:spPr bwMode="auto">
            <a:xfrm>
              <a:off x="4566353" y="2835433"/>
              <a:ext cx="504272" cy="554017"/>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9" name="Freeform 45">
              <a:extLst>
                <a:ext uri="{FF2B5EF4-FFF2-40B4-BE49-F238E27FC236}">
                  <a16:creationId xmlns:a16="http://schemas.microsoft.com/office/drawing/2014/main" id="{A70D773E-2788-B64C-8890-DAF52F7AE630}"/>
                </a:ext>
              </a:extLst>
            </p:cNvPr>
            <p:cNvSpPr>
              <a:spLocks/>
            </p:cNvSpPr>
            <p:nvPr/>
          </p:nvSpPr>
          <p:spPr bwMode="auto">
            <a:xfrm>
              <a:off x="4079672" y="4858306"/>
              <a:ext cx="540920" cy="81824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0" name="Freeform 78">
              <a:extLst>
                <a:ext uri="{FF2B5EF4-FFF2-40B4-BE49-F238E27FC236}">
                  <a16:creationId xmlns:a16="http://schemas.microsoft.com/office/drawing/2014/main" id="{EE914AA1-E454-074B-B7C8-A55C19349194}"/>
                </a:ext>
              </a:extLst>
            </p:cNvPr>
            <p:cNvSpPr>
              <a:spLocks noEditPoints="1"/>
            </p:cNvSpPr>
            <p:nvPr/>
          </p:nvSpPr>
          <p:spPr bwMode="auto">
            <a:xfrm>
              <a:off x="6196441" y="3089713"/>
              <a:ext cx="948441" cy="1217417"/>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1" name="Freeform 80">
              <a:extLst>
                <a:ext uri="{FF2B5EF4-FFF2-40B4-BE49-F238E27FC236}">
                  <a16:creationId xmlns:a16="http://schemas.microsoft.com/office/drawing/2014/main" id="{3C418C91-C21D-6647-9894-AD7BA16B9149}"/>
                </a:ext>
              </a:extLst>
            </p:cNvPr>
            <p:cNvSpPr>
              <a:spLocks noEditPoints="1"/>
            </p:cNvSpPr>
            <p:nvPr/>
          </p:nvSpPr>
          <p:spPr bwMode="auto">
            <a:xfrm>
              <a:off x="6238953" y="4327018"/>
              <a:ext cx="1495225" cy="1653529"/>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2" name="Freeform 86">
              <a:extLst>
                <a:ext uri="{FF2B5EF4-FFF2-40B4-BE49-F238E27FC236}">
                  <a16:creationId xmlns:a16="http://schemas.microsoft.com/office/drawing/2014/main" id="{92A2FD4A-DB0E-BB4C-9616-691931A1977C}"/>
                </a:ext>
              </a:extLst>
            </p:cNvPr>
            <p:cNvSpPr>
              <a:spLocks/>
            </p:cNvSpPr>
            <p:nvPr/>
          </p:nvSpPr>
          <p:spPr bwMode="auto">
            <a:xfrm>
              <a:off x="7795746" y="3923580"/>
              <a:ext cx="1121418" cy="784148"/>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3" name="Freeform 90">
              <a:extLst>
                <a:ext uri="{FF2B5EF4-FFF2-40B4-BE49-F238E27FC236}">
                  <a16:creationId xmlns:a16="http://schemas.microsoft.com/office/drawing/2014/main" id="{91712BBE-510A-BD43-BB22-9D45B017A0DA}"/>
                </a:ext>
              </a:extLst>
            </p:cNvPr>
            <p:cNvSpPr>
              <a:spLocks/>
            </p:cNvSpPr>
            <p:nvPr/>
          </p:nvSpPr>
          <p:spPr bwMode="auto">
            <a:xfrm>
              <a:off x="7943802" y="3082610"/>
              <a:ext cx="1867565" cy="1258615"/>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4" name="Freeform 92">
              <a:extLst>
                <a:ext uri="{FF2B5EF4-FFF2-40B4-BE49-F238E27FC236}">
                  <a16:creationId xmlns:a16="http://schemas.microsoft.com/office/drawing/2014/main" id="{ECCF84EB-45A4-3842-847A-29CCA068727F}"/>
                </a:ext>
              </a:extLst>
            </p:cNvPr>
            <p:cNvSpPr>
              <a:spLocks noEditPoints="1"/>
            </p:cNvSpPr>
            <p:nvPr/>
          </p:nvSpPr>
          <p:spPr bwMode="auto">
            <a:xfrm>
              <a:off x="6694849" y="762840"/>
              <a:ext cx="857556" cy="2258687"/>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5" name="Freeform 96">
              <a:extLst>
                <a:ext uri="{FF2B5EF4-FFF2-40B4-BE49-F238E27FC236}">
                  <a16:creationId xmlns:a16="http://schemas.microsoft.com/office/drawing/2014/main" id="{039739A7-1B1B-8043-916C-0065250DAAEA}"/>
                </a:ext>
              </a:extLst>
            </p:cNvPr>
            <p:cNvSpPr>
              <a:spLocks noEditPoints="1"/>
            </p:cNvSpPr>
            <p:nvPr/>
          </p:nvSpPr>
          <p:spPr bwMode="auto">
            <a:xfrm>
              <a:off x="6171521" y="359401"/>
              <a:ext cx="1635952" cy="2240220"/>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6" name="Freeform 102">
              <a:extLst>
                <a:ext uri="{FF2B5EF4-FFF2-40B4-BE49-F238E27FC236}">
                  <a16:creationId xmlns:a16="http://schemas.microsoft.com/office/drawing/2014/main" id="{D35BFCAD-8BB1-1344-837F-6FF65C247ADC}"/>
                </a:ext>
              </a:extLst>
            </p:cNvPr>
            <p:cNvSpPr>
              <a:spLocks noEditPoints="1"/>
            </p:cNvSpPr>
            <p:nvPr/>
          </p:nvSpPr>
          <p:spPr bwMode="auto">
            <a:xfrm>
              <a:off x="7694598" y="0"/>
              <a:ext cx="4497403" cy="4400888"/>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7" name="Freeform 109">
              <a:extLst>
                <a:ext uri="{FF2B5EF4-FFF2-40B4-BE49-F238E27FC236}">
                  <a16:creationId xmlns:a16="http://schemas.microsoft.com/office/drawing/2014/main" id="{18454906-A8C0-044B-9DC0-94F39E64AD97}"/>
                </a:ext>
              </a:extLst>
            </p:cNvPr>
            <p:cNvSpPr>
              <a:spLocks noEditPoints="1"/>
            </p:cNvSpPr>
            <p:nvPr/>
          </p:nvSpPr>
          <p:spPr bwMode="auto">
            <a:xfrm>
              <a:off x="4900580" y="2101005"/>
              <a:ext cx="885408" cy="1622277"/>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8" name="Freeform 139">
              <a:extLst>
                <a:ext uri="{FF2B5EF4-FFF2-40B4-BE49-F238E27FC236}">
                  <a16:creationId xmlns:a16="http://schemas.microsoft.com/office/drawing/2014/main" id="{0EFD3FE2-D592-8841-896D-F4B84D7759E9}"/>
                </a:ext>
              </a:extLst>
            </p:cNvPr>
            <p:cNvSpPr>
              <a:spLocks noEditPoints="1"/>
            </p:cNvSpPr>
            <p:nvPr/>
          </p:nvSpPr>
          <p:spPr bwMode="auto">
            <a:xfrm>
              <a:off x="4295161" y="4612550"/>
              <a:ext cx="1624225" cy="1294128"/>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9" name="Freeform 146">
              <a:extLst>
                <a:ext uri="{FF2B5EF4-FFF2-40B4-BE49-F238E27FC236}">
                  <a16:creationId xmlns:a16="http://schemas.microsoft.com/office/drawing/2014/main" id="{A90233BD-8102-CA45-871D-1BEBCFB52897}"/>
                </a:ext>
              </a:extLst>
            </p:cNvPr>
            <p:cNvSpPr>
              <a:spLocks noEditPoints="1"/>
            </p:cNvSpPr>
            <p:nvPr/>
          </p:nvSpPr>
          <p:spPr bwMode="auto">
            <a:xfrm>
              <a:off x="7895428" y="4946381"/>
              <a:ext cx="1240157" cy="111940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0" name="Freeform 210">
              <a:extLst>
                <a:ext uri="{FF2B5EF4-FFF2-40B4-BE49-F238E27FC236}">
                  <a16:creationId xmlns:a16="http://schemas.microsoft.com/office/drawing/2014/main" id="{8F8A2DFE-48A9-794D-9B8B-6C138FC29318}"/>
                </a:ext>
              </a:extLst>
            </p:cNvPr>
            <p:cNvSpPr>
              <a:spLocks noEditPoints="1"/>
            </p:cNvSpPr>
            <p:nvPr/>
          </p:nvSpPr>
          <p:spPr bwMode="auto">
            <a:xfrm>
              <a:off x="8659166" y="4461972"/>
              <a:ext cx="2414349" cy="1258615"/>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1" name="Freeform 223">
              <a:extLst>
                <a:ext uri="{FF2B5EF4-FFF2-40B4-BE49-F238E27FC236}">
                  <a16:creationId xmlns:a16="http://schemas.microsoft.com/office/drawing/2014/main" id="{BC324DBA-F1F5-9E47-9BC5-FF1DEDFB170A}"/>
                </a:ext>
              </a:extLst>
            </p:cNvPr>
            <p:cNvSpPr>
              <a:spLocks noEditPoints="1"/>
            </p:cNvSpPr>
            <p:nvPr/>
          </p:nvSpPr>
          <p:spPr bwMode="auto">
            <a:xfrm>
              <a:off x="7226974" y="529868"/>
              <a:ext cx="963101" cy="1704669"/>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2" name="Freeform 235">
              <a:extLst>
                <a:ext uri="{FF2B5EF4-FFF2-40B4-BE49-F238E27FC236}">
                  <a16:creationId xmlns:a16="http://schemas.microsoft.com/office/drawing/2014/main" id="{F4D50A5C-2971-054C-A21C-5A586C6AAEFE}"/>
                </a:ext>
              </a:extLst>
            </p:cNvPr>
            <p:cNvSpPr>
              <a:spLocks noEditPoints="1"/>
            </p:cNvSpPr>
            <p:nvPr/>
          </p:nvSpPr>
          <p:spPr bwMode="auto">
            <a:xfrm>
              <a:off x="10632273" y="2169192"/>
              <a:ext cx="1559725" cy="1919173"/>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solidFill>
              <a:schemeClr val="tx1">
                <a:alpha val="20000"/>
              </a:schemeClr>
            </a:solidFill>
            <a:ln w="1270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pic>
          <p:nvPicPr>
            <p:cNvPr id="53" name="Picture 52">
              <a:extLst>
                <a:ext uri="{FF2B5EF4-FFF2-40B4-BE49-F238E27FC236}">
                  <a16:creationId xmlns:a16="http://schemas.microsoft.com/office/drawing/2014/main" id="{33BA9CF6-3CED-6B45-AB66-5EA2512CAD76}"/>
                </a:ext>
              </a:extLst>
            </p:cNvPr>
            <p:cNvPicPr>
              <a:picLocks noChangeAspect="1"/>
            </p:cNvPicPr>
            <p:nvPr/>
          </p:nvPicPr>
          <p:blipFill>
            <a:blip r:embed="rId3"/>
            <a:stretch>
              <a:fillRect/>
            </a:stretch>
          </p:blipFill>
          <p:spPr>
            <a:xfrm>
              <a:off x="6076950" y="3403600"/>
              <a:ext cx="38100" cy="50800"/>
            </a:xfrm>
            <a:prstGeom prst="rect">
              <a:avLst/>
            </a:prstGeom>
          </p:spPr>
        </p:pic>
      </p:grpSp>
      <p:sp>
        <p:nvSpPr>
          <p:cNvPr id="66" name="TextBox 65">
            <a:extLst>
              <a:ext uri="{FF2B5EF4-FFF2-40B4-BE49-F238E27FC236}">
                <a16:creationId xmlns:a16="http://schemas.microsoft.com/office/drawing/2014/main" id="{5C89E6A6-B21F-FD46-A753-5F40BF4E9DAE}"/>
              </a:ext>
            </a:extLst>
          </p:cNvPr>
          <p:cNvSpPr txBox="1"/>
          <p:nvPr/>
        </p:nvSpPr>
        <p:spPr>
          <a:xfrm>
            <a:off x="873733" y="1866611"/>
            <a:ext cx="7318458" cy="840606"/>
          </a:xfrm>
          <a:prstGeom prst="rect">
            <a:avLst/>
          </a:prstGeom>
          <a:noFill/>
        </p:spPr>
        <p:txBody>
          <a:bodyPr wrap="square" lIns="0" tIns="36000" rIns="216000" bIns="36000" rtlCol="0" anchor="t">
            <a:spAutoFit/>
          </a:bodyPr>
          <a:lstStyle/>
          <a:p>
            <a:pPr>
              <a:lnSpc>
                <a:spcPct val="130000"/>
              </a:lnSpc>
            </a:pPr>
            <a:r>
              <a:rPr lang="en-US" sz="2000" dirty="0" err="1">
                <a:ea typeface="+mn-lt"/>
                <a:cs typeface="+mn-lt"/>
              </a:rPr>
              <a:t>Eelarve</a:t>
            </a:r>
            <a:r>
              <a:rPr lang="en-US" sz="2000" dirty="0">
                <a:ea typeface="+mn-lt"/>
                <a:cs typeface="+mn-lt"/>
              </a:rPr>
              <a:t> 1 </a:t>
            </a:r>
            <a:r>
              <a:rPr lang="en-US" sz="2000" dirty="0" err="1">
                <a:ea typeface="+mn-lt"/>
                <a:cs typeface="+mn-lt"/>
              </a:rPr>
              <a:t>miljon</a:t>
            </a:r>
            <a:r>
              <a:rPr lang="en-US" sz="2000" dirty="0">
                <a:ea typeface="+mn-lt"/>
                <a:cs typeface="+mn-lt"/>
              </a:rPr>
              <a:t> </a:t>
            </a:r>
            <a:r>
              <a:rPr lang="en-US" sz="2000" dirty="0" err="1">
                <a:ea typeface="+mn-lt"/>
                <a:cs typeface="+mn-lt"/>
              </a:rPr>
              <a:t>eurot</a:t>
            </a:r>
            <a:endParaRPr lang="lv-LV" sz="2000" dirty="0">
              <a:ea typeface="+mn-lt"/>
              <a:cs typeface="+mn-lt"/>
            </a:endParaRPr>
          </a:p>
          <a:p>
            <a:pPr marL="342900" indent="-342900">
              <a:lnSpc>
                <a:spcPct val="130000"/>
              </a:lnSpc>
              <a:buFont typeface="Wingdings" pitchFamily="2" charset="2"/>
              <a:buChar char="ü"/>
            </a:pPr>
            <a:endParaRPr lang="en-US" sz="2000" dirty="0">
              <a:solidFill>
                <a:srgbClr val="262626"/>
              </a:solidFill>
              <a:cs typeface="Calibri"/>
            </a:endParaRPr>
          </a:p>
        </p:txBody>
      </p:sp>
      <p:sp>
        <p:nvSpPr>
          <p:cNvPr id="55" name="Rectangle 54">
            <a:extLst>
              <a:ext uri="{FF2B5EF4-FFF2-40B4-BE49-F238E27FC236}">
                <a16:creationId xmlns:a16="http://schemas.microsoft.com/office/drawing/2014/main" id="{7E39C665-AE40-4782-9CBD-8E9AB6406120}"/>
              </a:ext>
            </a:extLst>
          </p:cNvPr>
          <p:cNvSpPr/>
          <p:nvPr/>
        </p:nvSpPr>
        <p:spPr>
          <a:xfrm>
            <a:off x="2812926" y="5347947"/>
            <a:ext cx="2463117" cy="1168240"/>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AutoShape 10" descr="https://www.ahk-balt.org/fileadmin/AHK_Baltikum/Logos/AHK-Logos/AHK_DE_svg_390x80.svg">
            <a:extLst>
              <a:ext uri="{FF2B5EF4-FFF2-40B4-BE49-F238E27FC236}">
                <a16:creationId xmlns:a16="http://schemas.microsoft.com/office/drawing/2014/main" id="{C2E164A9-8955-487E-A344-CF24E0D15FC5}"/>
              </a:ext>
            </a:extLst>
          </p:cNvPr>
          <p:cNvSpPr>
            <a:spLocks noChangeAspect="1" noChangeArrowheads="1"/>
          </p:cNvSpPr>
          <p:nvPr/>
        </p:nvSpPr>
        <p:spPr bwMode="auto">
          <a:xfrm>
            <a:off x="1410394" y="33603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CA5B4D74-0A1D-4ECF-9D4C-58A8FEFA7758}"/>
              </a:ext>
            </a:extLst>
          </p:cNvPr>
          <p:cNvSpPr/>
          <p:nvPr/>
        </p:nvSpPr>
        <p:spPr>
          <a:xfrm>
            <a:off x="2827093" y="2723489"/>
            <a:ext cx="2463117" cy="1168240"/>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D23A5FC5-49F1-444A-B03E-D360811A48B1}"/>
              </a:ext>
            </a:extLst>
          </p:cNvPr>
          <p:cNvSpPr/>
          <p:nvPr/>
        </p:nvSpPr>
        <p:spPr>
          <a:xfrm>
            <a:off x="213385" y="2723489"/>
            <a:ext cx="2463117" cy="1168240"/>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60BE0DC5-5CF5-45AD-8ED4-A51C70A0A7E2}"/>
              </a:ext>
            </a:extLst>
          </p:cNvPr>
          <p:cNvSpPr/>
          <p:nvPr/>
        </p:nvSpPr>
        <p:spPr>
          <a:xfrm>
            <a:off x="2827093" y="4050163"/>
            <a:ext cx="2463117" cy="1168240"/>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90A584A3-8538-41A0-B826-FA4ADF65F64C}"/>
              </a:ext>
            </a:extLst>
          </p:cNvPr>
          <p:cNvSpPr/>
          <p:nvPr/>
        </p:nvSpPr>
        <p:spPr>
          <a:xfrm>
            <a:off x="213385" y="5347947"/>
            <a:ext cx="2463117" cy="1168240"/>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B372EB9C-3358-4461-8AEC-C34292DC0F3B}"/>
              </a:ext>
            </a:extLst>
          </p:cNvPr>
          <p:cNvSpPr/>
          <p:nvPr/>
        </p:nvSpPr>
        <p:spPr>
          <a:xfrm>
            <a:off x="213385" y="4050163"/>
            <a:ext cx="2463117" cy="1168240"/>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CCF8D38F-13B8-44A1-BA85-DAF489B19592}"/>
              </a:ext>
            </a:extLst>
          </p:cNvPr>
          <p:cNvSpPr/>
          <p:nvPr/>
        </p:nvSpPr>
        <p:spPr>
          <a:xfrm>
            <a:off x="5437558" y="2708740"/>
            <a:ext cx="2463117" cy="1168240"/>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9BBD3A30-EB5A-4810-A926-9BE86CE20F8F}"/>
              </a:ext>
            </a:extLst>
          </p:cNvPr>
          <p:cNvSpPr/>
          <p:nvPr/>
        </p:nvSpPr>
        <p:spPr>
          <a:xfrm>
            <a:off x="5437558" y="4035414"/>
            <a:ext cx="2463117" cy="1168240"/>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AutoShape 4">
            <a:extLst>
              <a:ext uri="{FF2B5EF4-FFF2-40B4-BE49-F238E27FC236}">
                <a16:creationId xmlns:a16="http://schemas.microsoft.com/office/drawing/2014/main" id="{25CA4675-F859-4FF3-9646-2ECF60EBD213}"/>
              </a:ext>
            </a:extLst>
          </p:cNvPr>
          <p:cNvSpPr>
            <a:spLocks noChangeAspect="1" noChangeArrowheads="1"/>
          </p:cNvSpPr>
          <p:nvPr/>
        </p:nvSpPr>
        <p:spPr bwMode="auto">
          <a:xfrm>
            <a:off x="1882335" y="33603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5" name="Picture 64" descr="Logo&#10;&#10;Description automatically generated">
            <a:extLst>
              <a:ext uri="{FF2B5EF4-FFF2-40B4-BE49-F238E27FC236}">
                <a16:creationId xmlns:a16="http://schemas.microsoft.com/office/drawing/2014/main" id="{E3E8351A-844F-4F20-B55E-196197A316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7285" y="5484542"/>
            <a:ext cx="914400" cy="831273"/>
          </a:xfrm>
          <a:prstGeom prst="rect">
            <a:avLst/>
          </a:prstGeom>
        </p:spPr>
      </p:pic>
      <p:pic>
        <p:nvPicPr>
          <p:cNvPr id="67" name="Picture 2" descr="University of Tartu - Wikipedia">
            <a:extLst>
              <a:ext uri="{FF2B5EF4-FFF2-40B4-BE49-F238E27FC236}">
                <a16:creationId xmlns:a16="http://schemas.microsoft.com/office/drawing/2014/main" id="{ECA242D0-B062-4C62-BBA7-C8AE555062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468" y="2823402"/>
            <a:ext cx="1021512" cy="102151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Sākumlapa | Kultūras informācijas sistēmu centrs">
            <a:extLst>
              <a:ext uri="{FF2B5EF4-FFF2-40B4-BE49-F238E27FC236}">
                <a16:creationId xmlns:a16="http://schemas.microsoft.com/office/drawing/2014/main" id="{CE78CCDD-3D0E-4C1C-8BFB-0E6E9ADB32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5376" y="2840018"/>
            <a:ext cx="1212339" cy="10308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Logo, company name&#10;&#10;Description automatically generated">
            <a:extLst>
              <a:ext uri="{FF2B5EF4-FFF2-40B4-BE49-F238E27FC236}">
                <a16:creationId xmlns:a16="http://schemas.microsoft.com/office/drawing/2014/main" id="{D08F287A-490F-4502-9511-1C41DF2022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823" y="4237114"/>
            <a:ext cx="1173912" cy="950577"/>
          </a:xfrm>
          <a:prstGeom prst="rect">
            <a:avLst/>
          </a:prstGeom>
        </p:spPr>
      </p:pic>
      <p:pic>
        <p:nvPicPr>
          <p:cNvPr id="73" name="Picture 8" descr="L-Università ta' Malta">
            <a:extLst>
              <a:ext uri="{FF2B5EF4-FFF2-40B4-BE49-F238E27FC236}">
                <a16:creationId xmlns:a16="http://schemas.microsoft.com/office/drawing/2014/main" id="{D934E13E-BA39-4573-B00A-E73F6E9588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4334" y="4408751"/>
            <a:ext cx="2000302" cy="65687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Sveučilište u Zagrebu, Filozofski fakultet, International Logo">
            <a:extLst>
              <a:ext uri="{FF2B5EF4-FFF2-40B4-BE49-F238E27FC236}">
                <a16:creationId xmlns:a16="http://schemas.microsoft.com/office/drawing/2014/main" id="{3FFE5D72-59D5-40C5-8A4D-79CFE8CFDF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480" y="3110210"/>
            <a:ext cx="2284170" cy="49046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descr="Reykjavik University Logo | RU logo | Reykjavik University">
            <a:extLst>
              <a:ext uri="{FF2B5EF4-FFF2-40B4-BE49-F238E27FC236}">
                <a16:creationId xmlns:a16="http://schemas.microsoft.com/office/drawing/2014/main" id="{61B1A421-0981-4733-B262-309205FC7AB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67513" y="4029768"/>
            <a:ext cx="1858290" cy="103319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93747FD2-8A0C-47C1-B387-3FD67F134EAF}"/>
              </a:ext>
            </a:extLst>
          </p:cNvPr>
          <p:cNvSpPr txBox="1"/>
          <p:nvPr/>
        </p:nvSpPr>
        <p:spPr>
          <a:xfrm>
            <a:off x="600887" y="5489455"/>
            <a:ext cx="1838937" cy="923330"/>
          </a:xfrm>
          <a:prstGeom prst="rect">
            <a:avLst/>
          </a:prstGeom>
          <a:noFill/>
        </p:spPr>
        <p:txBody>
          <a:bodyPr wrap="square" rtlCol="0">
            <a:spAutoFit/>
          </a:bodyPr>
          <a:lstStyle/>
          <a:p>
            <a:pPr algn="ctr"/>
            <a:r>
              <a:rPr lang="en-US" b="1" dirty="0">
                <a:solidFill>
                  <a:schemeClr val="bg2">
                    <a:lumMod val="50000"/>
                  </a:schemeClr>
                </a:solidFill>
              </a:rPr>
              <a:t>Office of the State Advocate (OSA) ​Malta</a:t>
            </a:r>
          </a:p>
        </p:txBody>
      </p:sp>
      <p:sp>
        <p:nvSpPr>
          <p:cNvPr id="77" name="Rectangle 76">
            <a:extLst>
              <a:ext uri="{FF2B5EF4-FFF2-40B4-BE49-F238E27FC236}">
                <a16:creationId xmlns:a16="http://schemas.microsoft.com/office/drawing/2014/main" id="{4D90E05D-E197-4348-8457-52C1C39574F1}"/>
              </a:ext>
            </a:extLst>
          </p:cNvPr>
          <p:cNvSpPr/>
          <p:nvPr/>
        </p:nvSpPr>
        <p:spPr>
          <a:xfrm>
            <a:off x="5437558" y="5347946"/>
            <a:ext cx="2463117" cy="1152029"/>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61EA42AB-D525-452A-9DB1-6248D1232E42}"/>
              </a:ext>
            </a:extLst>
          </p:cNvPr>
          <p:cNvSpPr txBox="1"/>
          <p:nvPr/>
        </p:nvSpPr>
        <p:spPr>
          <a:xfrm>
            <a:off x="5595979" y="5484542"/>
            <a:ext cx="2196671" cy="1077218"/>
          </a:xfrm>
          <a:prstGeom prst="rect">
            <a:avLst/>
          </a:prstGeom>
          <a:noFill/>
        </p:spPr>
        <p:txBody>
          <a:bodyPr wrap="square" rtlCol="0">
            <a:spAutoFit/>
          </a:bodyPr>
          <a:lstStyle/>
          <a:p>
            <a:pPr algn="ctr"/>
            <a:r>
              <a:rPr lang="en-US" sz="1600" b="1" dirty="0">
                <a:solidFill>
                  <a:schemeClr val="bg2">
                    <a:lumMod val="50000"/>
                  </a:schemeClr>
                </a:solidFill>
              </a:rPr>
              <a:t>Central State Office for the Development of Digital Society (RDD)  Croatia ​</a:t>
            </a:r>
          </a:p>
        </p:txBody>
      </p:sp>
      <p:sp>
        <p:nvSpPr>
          <p:cNvPr id="79" name="Rectangle 78">
            <a:extLst>
              <a:ext uri="{FF2B5EF4-FFF2-40B4-BE49-F238E27FC236}">
                <a16:creationId xmlns:a16="http://schemas.microsoft.com/office/drawing/2014/main" id="{93C8F1F1-A51D-4EA5-A495-43DFBEC5FA8D}"/>
              </a:ext>
            </a:extLst>
          </p:cNvPr>
          <p:cNvSpPr/>
          <p:nvPr/>
        </p:nvSpPr>
        <p:spPr>
          <a:xfrm>
            <a:off x="9785886" y="5349956"/>
            <a:ext cx="3313621" cy="857250"/>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0" name="Picture 79" descr="Logo&#10;&#10;Description automatically generated">
            <a:extLst>
              <a:ext uri="{FF2B5EF4-FFF2-40B4-BE49-F238E27FC236}">
                <a16:creationId xmlns:a16="http://schemas.microsoft.com/office/drawing/2014/main" id="{C46833E2-2B06-4731-BC52-92CC2F4E33A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82878" y="5529249"/>
            <a:ext cx="531351" cy="531351"/>
          </a:xfrm>
          <a:prstGeom prst="rect">
            <a:avLst/>
          </a:prstGeom>
        </p:spPr>
      </p:pic>
      <p:pic>
        <p:nvPicPr>
          <p:cNvPr id="81" name="Picture 80" descr="Icon&#10;&#10;Description automatically generated">
            <a:extLst>
              <a:ext uri="{FF2B5EF4-FFF2-40B4-BE49-F238E27FC236}">
                <a16:creationId xmlns:a16="http://schemas.microsoft.com/office/drawing/2014/main" id="{E28229AC-CAD0-4394-BCA6-4C8DE5478D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3299" y="5529249"/>
            <a:ext cx="531351" cy="531351"/>
          </a:xfrm>
          <a:prstGeom prst="rect">
            <a:avLst/>
          </a:prstGeom>
        </p:spPr>
      </p:pic>
      <p:pic>
        <p:nvPicPr>
          <p:cNvPr id="82" name="Picture 81" descr="Icon&#10;&#10;Description automatically generated">
            <a:extLst>
              <a:ext uri="{FF2B5EF4-FFF2-40B4-BE49-F238E27FC236}">
                <a16:creationId xmlns:a16="http://schemas.microsoft.com/office/drawing/2014/main" id="{DA5DFA5D-8316-4D5D-85CE-878C2236A7B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27322" y="5529249"/>
            <a:ext cx="531351" cy="531351"/>
          </a:xfrm>
          <a:prstGeom prst="rect">
            <a:avLst/>
          </a:prstGeom>
        </p:spPr>
      </p:pic>
      <p:pic>
        <p:nvPicPr>
          <p:cNvPr id="83" name="Picture 82" descr="A picture containing logo&#10;&#10;Description automatically generated">
            <a:extLst>
              <a:ext uri="{FF2B5EF4-FFF2-40B4-BE49-F238E27FC236}">
                <a16:creationId xmlns:a16="http://schemas.microsoft.com/office/drawing/2014/main" id="{C304AFA6-DAC6-4970-A377-AD2BCF5F85C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11244"/>
          <a:stretch/>
        </p:blipFill>
        <p:spPr>
          <a:xfrm>
            <a:off x="10984650" y="5524291"/>
            <a:ext cx="798228" cy="531352"/>
          </a:xfrm>
          <a:prstGeom prst="rect">
            <a:avLst/>
          </a:prstGeom>
        </p:spPr>
      </p:pic>
      <p:pic>
        <p:nvPicPr>
          <p:cNvPr id="84" name="Picture 83" descr="A picture containing icon&#10;&#10;Description automatically generated">
            <a:extLst>
              <a:ext uri="{FF2B5EF4-FFF2-40B4-BE49-F238E27FC236}">
                <a16:creationId xmlns:a16="http://schemas.microsoft.com/office/drawing/2014/main" id="{D907646F-84EB-44F1-A229-AB0693A57FA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320567" y="5480974"/>
            <a:ext cx="837198" cy="627899"/>
          </a:xfrm>
          <a:prstGeom prst="rect">
            <a:avLst/>
          </a:prstGeom>
        </p:spPr>
      </p:pic>
    </p:spTree>
    <p:extLst>
      <p:ext uri="{BB962C8B-B14F-4D97-AF65-F5344CB8AC3E}">
        <p14:creationId xmlns:p14="http://schemas.microsoft.com/office/powerpoint/2010/main" val="269975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C6AA-319E-4F2D-9A04-4D32BDD468F0}"/>
              </a:ext>
            </a:extLst>
          </p:cNvPr>
          <p:cNvSpPr>
            <a:spLocks noGrp="1"/>
          </p:cNvSpPr>
          <p:nvPr>
            <p:ph type="title"/>
          </p:nvPr>
        </p:nvSpPr>
        <p:spPr/>
        <p:txBody>
          <a:bodyPr>
            <a:normAutofit/>
          </a:bodyPr>
          <a:lstStyle/>
          <a:p>
            <a:r>
              <a:rPr lang="en-US" dirty="0" err="1">
                <a:solidFill>
                  <a:schemeClr val="tx1"/>
                </a:solidFill>
              </a:rPr>
              <a:t>Võimalused</a:t>
            </a:r>
            <a:r>
              <a:rPr lang="en-US" dirty="0">
                <a:solidFill>
                  <a:schemeClr val="tx1"/>
                </a:solidFill>
              </a:rPr>
              <a:t> </a:t>
            </a:r>
            <a:r>
              <a:rPr lang="en-US" dirty="0" err="1">
                <a:solidFill>
                  <a:schemeClr val="tx1"/>
                </a:solidFill>
              </a:rPr>
              <a:t>Eestis</a:t>
            </a:r>
            <a:r>
              <a:rPr lang="en-US" dirty="0">
                <a:solidFill>
                  <a:schemeClr val="tx1"/>
                </a:solidFill>
              </a:rPr>
              <a:t> </a:t>
            </a:r>
            <a:r>
              <a:rPr lang="en-US" dirty="0" err="1">
                <a:solidFill>
                  <a:schemeClr val="tx1"/>
                </a:solidFill>
              </a:rPr>
              <a:t>kasutamiseks</a:t>
            </a:r>
            <a:endParaRPr lang="lv-LV" dirty="0">
              <a:solidFill>
                <a:schemeClr val="tx1"/>
              </a:solidFill>
              <a:latin typeface="Raleway"/>
            </a:endParaRPr>
          </a:p>
        </p:txBody>
      </p:sp>
      <p:sp>
        <p:nvSpPr>
          <p:cNvPr id="3" name="Content Placeholder 2">
            <a:extLst>
              <a:ext uri="{FF2B5EF4-FFF2-40B4-BE49-F238E27FC236}">
                <a16:creationId xmlns:a16="http://schemas.microsoft.com/office/drawing/2014/main" id="{3F83007C-5E20-4924-B2CE-BA67BC2A9366}"/>
              </a:ext>
            </a:extLst>
          </p:cNvPr>
          <p:cNvSpPr>
            <a:spLocks noGrp="1"/>
          </p:cNvSpPr>
          <p:nvPr>
            <p:ph idx="1"/>
          </p:nvPr>
        </p:nvSpPr>
        <p:spPr>
          <a:xfrm>
            <a:off x="764681" y="1825624"/>
            <a:ext cx="9168685" cy="4766561"/>
          </a:xfrm>
        </p:spPr>
        <p:txBody>
          <a:bodyPr vert="horz" lIns="91440" tIns="45720" rIns="91440" bIns="45720" rtlCol="0" anchor="t">
            <a:normAutofit/>
          </a:bodyPr>
          <a:lstStyle/>
          <a:p>
            <a:pPr algn="just" fontAlgn="base">
              <a:buFont typeface="Courier New" panose="02070309020205020404" pitchFamily="49" charset="0"/>
              <a:buChar char="o"/>
            </a:pPr>
            <a:r>
              <a:rPr lang="en-US" sz="2400" b="0" i="0" dirty="0" err="1">
                <a:solidFill>
                  <a:srgbClr val="000000"/>
                </a:solidFill>
                <a:effectLst/>
                <a:latin typeface="Roboto" panose="02000000000000000000" pitchFamily="2" charset="0"/>
              </a:rPr>
              <a:t>Subtiitrite</a:t>
            </a: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tõlge</a:t>
            </a:r>
            <a:r>
              <a:rPr lang="en-US" sz="2400" b="0" i="0" dirty="0">
                <a:solidFill>
                  <a:srgbClr val="000000"/>
                </a:solidFill>
                <a:effectLst/>
                <a:latin typeface="Roboto" panose="02000000000000000000" pitchFamily="2" charset="0"/>
              </a:rPr>
              <a:t> ERR</a:t>
            </a:r>
          </a:p>
          <a:p>
            <a:pPr algn="just" fontAlgn="base">
              <a:buFont typeface="Courier New" panose="02070309020205020404" pitchFamily="49" charset="0"/>
              <a:buChar char="o"/>
            </a:pPr>
            <a:r>
              <a:rPr lang="en-US" sz="2400" b="0" i="0" dirty="0" err="1">
                <a:solidFill>
                  <a:srgbClr val="000000"/>
                </a:solidFill>
                <a:effectLst/>
                <a:latin typeface="Roboto" panose="02000000000000000000" pitchFamily="2" charset="0"/>
              </a:rPr>
              <a:t>Turismiinfo</a:t>
            </a: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tõlge</a:t>
            </a:r>
            <a:r>
              <a:rPr lang="en-US" sz="2400" b="0" i="0" dirty="0">
                <a:solidFill>
                  <a:srgbClr val="000000"/>
                </a:solidFill>
                <a:effectLst/>
                <a:latin typeface="Roboto" panose="02000000000000000000" pitchFamily="2" charset="0"/>
              </a:rPr>
              <a:t> EAS visitestonia.com</a:t>
            </a:r>
          </a:p>
          <a:p>
            <a:pPr algn="just" fontAlgn="base">
              <a:buFont typeface="Courier New" panose="02070309020205020404" pitchFamily="49" charset="0"/>
              <a:buChar char="o"/>
            </a:pPr>
            <a:r>
              <a:rPr lang="en-US" sz="2400" dirty="0" err="1">
                <a:solidFill>
                  <a:srgbClr val="000000"/>
                </a:solidFill>
                <a:latin typeface="Roboto" panose="02000000000000000000" pitchFamily="2" charset="0"/>
              </a:rPr>
              <a:t>Riigi</a:t>
            </a:r>
            <a:r>
              <a:rPr lang="en-US" sz="2400" dirty="0">
                <a:solidFill>
                  <a:srgbClr val="000000"/>
                </a:solidFill>
                <a:latin typeface="Roboto" panose="02000000000000000000" pitchFamily="2" charset="0"/>
              </a:rPr>
              <a:t> </a:t>
            </a:r>
            <a:r>
              <a:rPr lang="en-US" sz="2400" dirty="0" err="1">
                <a:solidFill>
                  <a:srgbClr val="000000"/>
                </a:solidFill>
                <a:latin typeface="Roboto" panose="02000000000000000000" pitchFamily="2" charset="0"/>
              </a:rPr>
              <a:t>Teataja</a:t>
            </a:r>
            <a:endParaRPr lang="en-US" sz="2400" dirty="0">
              <a:solidFill>
                <a:srgbClr val="000000"/>
              </a:solidFill>
              <a:latin typeface="Roboto" panose="02000000000000000000" pitchFamily="2" charset="0"/>
            </a:endParaRPr>
          </a:p>
          <a:p>
            <a:pPr algn="just" fontAlgn="base">
              <a:buFont typeface="Courier New" panose="02070309020205020404" pitchFamily="49" charset="0"/>
              <a:buChar char="o"/>
            </a:pP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huvilised</a:t>
            </a: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oodatud</a:t>
            </a: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ühendust</a:t>
            </a:r>
            <a:r>
              <a:rPr lang="en-US" sz="2400" b="0" i="0" dirty="0">
                <a:solidFill>
                  <a:srgbClr val="000000"/>
                </a:solidFill>
                <a:effectLst/>
                <a:latin typeface="Roboto" panose="02000000000000000000" pitchFamily="2" charset="0"/>
              </a:rPr>
              <a:t> </a:t>
            </a:r>
            <a:r>
              <a:rPr lang="en-US" sz="2400" b="0" i="0" dirty="0" err="1">
                <a:solidFill>
                  <a:srgbClr val="000000"/>
                </a:solidFill>
                <a:effectLst/>
                <a:latin typeface="Roboto" panose="02000000000000000000" pitchFamily="2" charset="0"/>
              </a:rPr>
              <a:t>võtma</a:t>
            </a:r>
            <a:r>
              <a:rPr lang="en-US" sz="2400" b="0" i="0" dirty="0">
                <a:solidFill>
                  <a:srgbClr val="000000"/>
                </a:solidFill>
                <a:effectLst/>
                <a:latin typeface="Roboto" panose="02000000000000000000" pitchFamily="2" charset="0"/>
              </a:rPr>
              <a:t>!</a:t>
            </a:r>
          </a:p>
        </p:txBody>
      </p:sp>
      <p:sp>
        <p:nvSpPr>
          <p:cNvPr id="4" name="Rectangle 3">
            <a:extLst>
              <a:ext uri="{FF2B5EF4-FFF2-40B4-BE49-F238E27FC236}">
                <a16:creationId xmlns:a16="http://schemas.microsoft.com/office/drawing/2014/main" id="{F3A52D6A-0B3B-4331-93C9-B9ECCAC898AA}"/>
              </a:ext>
            </a:extLst>
          </p:cNvPr>
          <p:cNvSpPr/>
          <p:nvPr/>
        </p:nvSpPr>
        <p:spPr>
          <a:xfrm>
            <a:off x="989718" y="4910169"/>
            <a:ext cx="10642900" cy="1778556"/>
          </a:xfrm>
          <a:prstGeom prst="rect">
            <a:avLst/>
          </a:prstGeom>
          <a:solidFill>
            <a:srgbClr val="CCE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CD75BC-2DF6-4659-82FD-8C96D0A15B61}"/>
              </a:ext>
            </a:extLst>
          </p:cNvPr>
          <p:cNvSpPr txBox="1"/>
          <p:nvPr/>
        </p:nvSpPr>
        <p:spPr>
          <a:xfrm>
            <a:off x="1210868" y="5178614"/>
            <a:ext cx="10771370" cy="1384995"/>
          </a:xfrm>
          <a:prstGeom prst="rect">
            <a:avLst/>
          </a:prstGeom>
          <a:noFill/>
        </p:spPr>
        <p:txBody>
          <a:bodyPr wrap="square" lIns="91440" tIns="45720" rIns="91440" bIns="45720" rtlCol="0" anchor="t">
            <a:spAutoFit/>
          </a:bodyPr>
          <a:lstStyle/>
          <a:p>
            <a:pPr marL="457200" indent="-457200">
              <a:buAutoNum type="arabicPeriod"/>
            </a:pPr>
            <a:r>
              <a:rPr lang="en-US" sz="2800" dirty="0" err="1"/>
              <a:t>Eesti</a:t>
            </a:r>
            <a:r>
              <a:rPr lang="en-US" sz="2800" dirty="0"/>
              <a:t> </a:t>
            </a:r>
            <a:r>
              <a:rPr lang="en-US" sz="2800" dirty="0" err="1"/>
              <a:t>nõuetele</a:t>
            </a:r>
            <a:r>
              <a:rPr lang="en-US" sz="2800" dirty="0"/>
              <a:t> (</a:t>
            </a:r>
            <a:r>
              <a:rPr lang="en-US" sz="2800" dirty="0" err="1"/>
              <a:t>sh</a:t>
            </a:r>
            <a:r>
              <a:rPr lang="en-US" sz="2800" dirty="0"/>
              <a:t> </a:t>
            </a:r>
            <a:r>
              <a:rPr lang="en-US" sz="2800" dirty="0" err="1"/>
              <a:t>turvalisus</a:t>
            </a:r>
            <a:r>
              <a:rPr lang="en-US" sz="2800" dirty="0"/>
              <a:t> E-ITS/ISKE, AK </a:t>
            </a:r>
            <a:r>
              <a:rPr lang="en-US" sz="2800" dirty="0" err="1"/>
              <a:t>dokumentide</a:t>
            </a:r>
            <a:r>
              <a:rPr lang="en-US" sz="2800" dirty="0"/>
              <a:t> </a:t>
            </a:r>
            <a:r>
              <a:rPr lang="en-US" sz="2800" dirty="0" err="1"/>
              <a:t>tõlge</a:t>
            </a:r>
            <a:r>
              <a:rPr lang="en-US" sz="2800" dirty="0"/>
              <a:t>, MF </a:t>
            </a:r>
            <a:r>
              <a:rPr lang="en-US" sz="2800" dirty="0" err="1"/>
              <a:t>nõuded</a:t>
            </a:r>
            <a:r>
              <a:rPr lang="en-US" sz="2800" dirty="0"/>
              <a:t> </a:t>
            </a:r>
            <a:r>
              <a:rPr lang="en-US" sz="2800" dirty="0" err="1"/>
              <a:t>jms</a:t>
            </a:r>
            <a:r>
              <a:rPr lang="en-US" sz="2800" dirty="0"/>
              <a:t>) </a:t>
            </a:r>
            <a:r>
              <a:rPr lang="en-US" sz="2800" dirty="0" err="1"/>
              <a:t>kohandatud</a:t>
            </a:r>
            <a:r>
              <a:rPr lang="en-US" sz="2800" dirty="0"/>
              <a:t> NLTP </a:t>
            </a:r>
            <a:r>
              <a:rPr lang="en-US" sz="2800" dirty="0" err="1"/>
              <a:t>platvormi</a:t>
            </a:r>
            <a:r>
              <a:rPr lang="en-US" sz="2800" dirty="0"/>
              <a:t> “</a:t>
            </a:r>
            <a:r>
              <a:rPr lang="en-US" sz="2800" dirty="0" err="1"/>
              <a:t>haru</a:t>
            </a:r>
            <a:r>
              <a:rPr lang="en-US" sz="2800" dirty="0"/>
              <a:t>”</a:t>
            </a:r>
          </a:p>
          <a:p>
            <a:pPr marL="457200" indent="-457200">
              <a:buAutoNum type="arabicPeriod"/>
            </a:pPr>
            <a:r>
              <a:rPr lang="en-US" sz="2800" dirty="0" err="1"/>
              <a:t>Eesti</a:t>
            </a:r>
            <a:r>
              <a:rPr lang="en-US" sz="2800" dirty="0"/>
              <a:t> </a:t>
            </a:r>
            <a:r>
              <a:rPr lang="en-US" sz="2800" dirty="0" err="1"/>
              <a:t>keele</a:t>
            </a:r>
            <a:r>
              <a:rPr lang="en-US" sz="2800" dirty="0"/>
              <a:t> </a:t>
            </a:r>
            <a:r>
              <a:rPr lang="en-US" sz="2800" dirty="0" err="1"/>
              <a:t>tarvis</a:t>
            </a:r>
            <a:r>
              <a:rPr lang="en-US" sz="2800" dirty="0"/>
              <a:t> </a:t>
            </a:r>
            <a:r>
              <a:rPr lang="en-US" sz="2800" dirty="0" err="1"/>
              <a:t>treenitud</a:t>
            </a:r>
            <a:r>
              <a:rPr lang="en-US" sz="2800" dirty="0"/>
              <a:t> AI </a:t>
            </a:r>
            <a:r>
              <a:rPr lang="en-US" sz="2800" dirty="0" err="1"/>
              <a:t>mudelid</a:t>
            </a:r>
            <a:endParaRPr lang="en-US" sz="2800" dirty="0"/>
          </a:p>
        </p:txBody>
      </p:sp>
      <p:pic>
        <p:nvPicPr>
          <p:cNvPr id="6" name="Picture 5" descr="Icon&#10;&#10;Description automatically generated">
            <a:extLst>
              <a:ext uri="{FF2B5EF4-FFF2-40B4-BE49-F238E27FC236}">
                <a16:creationId xmlns:a16="http://schemas.microsoft.com/office/drawing/2014/main" id="{FC23E89D-EAAB-4A48-B805-0A06F5C9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81" y="4774625"/>
            <a:ext cx="531351" cy="531351"/>
          </a:xfrm>
          <a:prstGeom prst="rect">
            <a:avLst/>
          </a:prstGeom>
        </p:spPr>
      </p:pic>
    </p:spTree>
    <p:extLst>
      <p:ext uri="{BB962C8B-B14F-4D97-AF65-F5344CB8AC3E}">
        <p14:creationId xmlns:p14="http://schemas.microsoft.com/office/powerpoint/2010/main" val="156291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FF3EE8E5-9B1F-1D47-8573-4E5CDE0C2F1C}"/>
              </a:ext>
            </a:extLst>
          </p:cNvPr>
          <p:cNvSpPr txBox="1">
            <a:spLocks/>
          </p:cNvSpPr>
          <p:nvPr/>
        </p:nvSpPr>
        <p:spPr>
          <a:xfrm>
            <a:off x="476714" y="857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25000"/>
                  </a:schemeClr>
                </a:solidFill>
                <a:latin typeface="Futura Medium" panose="020B0602020204020303" pitchFamily="34" charset="-79"/>
                <a:ea typeface="+mj-ea"/>
                <a:cs typeface="Futura Medium" panose="020B0602020204020303" pitchFamily="34" charset="-79"/>
              </a:defRPr>
            </a:lvl1pPr>
          </a:lstStyle>
          <a:p>
            <a:r>
              <a:rPr lang="en-GB" b="1" dirty="0">
                <a:solidFill>
                  <a:schemeClr val="tx1"/>
                </a:solidFill>
                <a:latin typeface="Raleway"/>
                <a:cs typeface="Futura Medium"/>
              </a:rPr>
              <a:t>Online </a:t>
            </a:r>
            <a:r>
              <a:rPr lang="en-GB" b="1" dirty="0">
                <a:solidFill>
                  <a:srgbClr val="0070C0"/>
                </a:solidFill>
                <a:latin typeface="Raleway"/>
                <a:cs typeface="Futura Medium"/>
              </a:rPr>
              <a:t>CAT tool </a:t>
            </a:r>
            <a:r>
              <a:rPr lang="en-GB" b="1" dirty="0" err="1">
                <a:solidFill>
                  <a:srgbClr val="0070C0"/>
                </a:solidFill>
                <a:latin typeface="Raleway"/>
                <a:cs typeface="Futura Medium"/>
              </a:rPr>
              <a:t>Matecat</a:t>
            </a:r>
            <a:endParaRPr lang="en-GB" b="1" dirty="0">
              <a:solidFill>
                <a:srgbClr val="0070C0"/>
              </a:solidFill>
              <a:latin typeface="Raleway"/>
            </a:endParaRPr>
          </a:p>
        </p:txBody>
      </p:sp>
      <p:grpSp>
        <p:nvGrpSpPr>
          <p:cNvPr id="20" name="Group 19">
            <a:extLst>
              <a:ext uri="{FF2B5EF4-FFF2-40B4-BE49-F238E27FC236}">
                <a16:creationId xmlns:a16="http://schemas.microsoft.com/office/drawing/2014/main" id="{BE32C275-C544-C44A-AEAA-68FFA90F474F}"/>
              </a:ext>
            </a:extLst>
          </p:cNvPr>
          <p:cNvGrpSpPr/>
          <p:nvPr/>
        </p:nvGrpSpPr>
        <p:grpSpPr>
          <a:xfrm>
            <a:off x="476714" y="2300504"/>
            <a:ext cx="818319" cy="818319"/>
            <a:chOff x="6096000" y="1181100"/>
            <a:chExt cx="818319" cy="818319"/>
          </a:xfrm>
        </p:grpSpPr>
        <p:sp>
          <p:nvSpPr>
            <p:cNvPr id="30" name="Oval 29">
              <a:extLst>
                <a:ext uri="{FF2B5EF4-FFF2-40B4-BE49-F238E27FC236}">
                  <a16:creationId xmlns:a16="http://schemas.microsoft.com/office/drawing/2014/main" id="{7D010FD7-3711-474D-9328-5F15924EB3EA}"/>
                </a:ext>
              </a:extLst>
            </p:cNvPr>
            <p:cNvSpPr/>
            <p:nvPr/>
          </p:nvSpPr>
          <p:spPr>
            <a:xfrm>
              <a:off x="6096000" y="1181100"/>
              <a:ext cx="818319" cy="81831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Raleway"/>
                <a:ea typeface="+mn-ea"/>
                <a:cs typeface="+mn-cs"/>
              </a:endParaRPr>
            </a:p>
          </p:txBody>
        </p:sp>
        <p:sp>
          <p:nvSpPr>
            <p:cNvPr id="31" name="Shape 3612">
              <a:extLst>
                <a:ext uri="{FF2B5EF4-FFF2-40B4-BE49-F238E27FC236}">
                  <a16:creationId xmlns:a16="http://schemas.microsoft.com/office/drawing/2014/main" id="{BAF362F8-E517-6443-A5D7-D19CF1B833BA}"/>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grpSp>
      <p:sp>
        <p:nvSpPr>
          <p:cNvPr id="32" name="TextBox 31">
            <a:extLst>
              <a:ext uri="{FF2B5EF4-FFF2-40B4-BE49-F238E27FC236}">
                <a16:creationId xmlns:a16="http://schemas.microsoft.com/office/drawing/2014/main" id="{4C55BEF4-4055-6745-B956-33196C299834}"/>
              </a:ext>
            </a:extLst>
          </p:cNvPr>
          <p:cNvSpPr txBox="1"/>
          <p:nvPr/>
        </p:nvSpPr>
        <p:spPr>
          <a:xfrm>
            <a:off x="1518633" y="2461943"/>
            <a:ext cx="4238503" cy="380480"/>
          </a:xfrm>
          <a:prstGeom prst="rect">
            <a:avLst/>
          </a:prstGeom>
          <a:noFill/>
        </p:spPr>
        <p:txBody>
          <a:bodyPr wrap="square" lIns="0" tIns="36000" rIns="216000" bIns="36000" rtlCol="0" anchor="t">
            <a:spAutoFit/>
          </a:bodyPr>
          <a:lstStyle/>
          <a:p>
            <a:r>
              <a:rPr lang="en-GB" sz="2000"/>
              <a:t>Machine Translation suggestions</a:t>
            </a:r>
          </a:p>
        </p:txBody>
      </p:sp>
      <p:grpSp>
        <p:nvGrpSpPr>
          <p:cNvPr id="21" name="Group 20">
            <a:extLst>
              <a:ext uri="{FF2B5EF4-FFF2-40B4-BE49-F238E27FC236}">
                <a16:creationId xmlns:a16="http://schemas.microsoft.com/office/drawing/2014/main" id="{0DB2D4DD-C802-F748-9056-BD1E811AC549}"/>
              </a:ext>
            </a:extLst>
          </p:cNvPr>
          <p:cNvGrpSpPr/>
          <p:nvPr/>
        </p:nvGrpSpPr>
        <p:grpSpPr>
          <a:xfrm>
            <a:off x="476713" y="3201588"/>
            <a:ext cx="818319" cy="818319"/>
            <a:chOff x="6096000" y="1181100"/>
            <a:chExt cx="818319" cy="818319"/>
          </a:xfrm>
        </p:grpSpPr>
        <p:sp>
          <p:nvSpPr>
            <p:cNvPr id="23" name="Oval 22">
              <a:extLst>
                <a:ext uri="{FF2B5EF4-FFF2-40B4-BE49-F238E27FC236}">
                  <a16:creationId xmlns:a16="http://schemas.microsoft.com/office/drawing/2014/main" id="{B7C11DF0-4A88-BB40-8B05-A092B97D243D}"/>
                </a:ext>
              </a:extLst>
            </p:cNvPr>
            <p:cNvSpPr/>
            <p:nvPr/>
          </p:nvSpPr>
          <p:spPr>
            <a:xfrm>
              <a:off x="6096000" y="1181100"/>
              <a:ext cx="818319" cy="81831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Raleway"/>
                <a:ea typeface="+mn-ea"/>
                <a:cs typeface="+mn-cs"/>
              </a:endParaRPr>
            </a:p>
          </p:txBody>
        </p:sp>
        <p:sp>
          <p:nvSpPr>
            <p:cNvPr id="24" name="Shape 3612">
              <a:extLst>
                <a:ext uri="{FF2B5EF4-FFF2-40B4-BE49-F238E27FC236}">
                  <a16:creationId xmlns:a16="http://schemas.microsoft.com/office/drawing/2014/main" id="{289DED7A-90C2-B142-BBF3-5449379FB822}"/>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grpSp>
      <p:sp>
        <p:nvSpPr>
          <p:cNvPr id="6" name="Rectangle 5">
            <a:extLst>
              <a:ext uri="{FF2B5EF4-FFF2-40B4-BE49-F238E27FC236}">
                <a16:creationId xmlns:a16="http://schemas.microsoft.com/office/drawing/2014/main" id="{09231CB5-BE7F-484E-89D1-5490AD90777D}"/>
              </a:ext>
            </a:extLst>
          </p:cNvPr>
          <p:cNvSpPr/>
          <p:nvPr/>
        </p:nvSpPr>
        <p:spPr>
          <a:xfrm>
            <a:off x="10992314" y="116378"/>
            <a:ext cx="728631" cy="89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366AB1-EC44-AF41-844F-C50850D31F9B}"/>
              </a:ext>
            </a:extLst>
          </p:cNvPr>
          <p:cNvSpPr txBox="1"/>
          <p:nvPr/>
        </p:nvSpPr>
        <p:spPr>
          <a:xfrm>
            <a:off x="1518632" y="3200994"/>
            <a:ext cx="4238503" cy="688256"/>
          </a:xfrm>
          <a:prstGeom prst="rect">
            <a:avLst/>
          </a:prstGeom>
          <a:noFill/>
        </p:spPr>
        <p:txBody>
          <a:bodyPr wrap="square" lIns="0" tIns="36000" rIns="216000" bIns="36000" rtlCol="0" anchor="t">
            <a:spAutoFit/>
          </a:bodyPr>
          <a:lstStyle/>
          <a:p>
            <a:r>
              <a:rPr lang="en-GB" sz="2000"/>
              <a:t>Integration with translation memories</a:t>
            </a:r>
          </a:p>
        </p:txBody>
      </p:sp>
      <p:grpSp>
        <p:nvGrpSpPr>
          <p:cNvPr id="15" name="Group 14">
            <a:extLst>
              <a:ext uri="{FF2B5EF4-FFF2-40B4-BE49-F238E27FC236}">
                <a16:creationId xmlns:a16="http://schemas.microsoft.com/office/drawing/2014/main" id="{310963FC-3C90-6E4D-A605-90D2F2C49AA8}"/>
              </a:ext>
            </a:extLst>
          </p:cNvPr>
          <p:cNvGrpSpPr/>
          <p:nvPr/>
        </p:nvGrpSpPr>
        <p:grpSpPr>
          <a:xfrm>
            <a:off x="476712" y="4102672"/>
            <a:ext cx="818319" cy="818319"/>
            <a:chOff x="6096000" y="1181100"/>
            <a:chExt cx="818319" cy="818319"/>
          </a:xfrm>
        </p:grpSpPr>
        <p:sp>
          <p:nvSpPr>
            <p:cNvPr id="17" name="Oval 16">
              <a:extLst>
                <a:ext uri="{FF2B5EF4-FFF2-40B4-BE49-F238E27FC236}">
                  <a16:creationId xmlns:a16="http://schemas.microsoft.com/office/drawing/2014/main" id="{89469495-59DC-DC4C-A653-E6AC08016293}"/>
                </a:ext>
              </a:extLst>
            </p:cNvPr>
            <p:cNvSpPr/>
            <p:nvPr/>
          </p:nvSpPr>
          <p:spPr>
            <a:xfrm>
              <a:off x="6096000" y="1181100"/>
              <a:ext cx="818319" cy="81831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Raleway"/>
                <a:ea typeface="+mn-ea"/>
                <a:cs typeface="+mn-cs"/>
              </a:endParaRPr>
            </a:p>
          </p:txBody>
        </p:sp>
        <p:sp>
          <p:nvSpPr>
            <p:cNvPr id="18" name="Shape 3612">
              <a:extLst>
                <a:ext uri="{FF2B5EF4-FFF2-40B4-BE49-F238E27FC236}">
                  <a16:creationId xmlns:a16="http://schemas.microsoft.com/office/drawing/2014/main" id="{10A3A644-D42C-8543-A303-740FC93A4095}"/>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grpSp>
      <p:sp>
        <p:nvSpPr>
          <p:cNvPr id="19" name="TextBox 18">
            <a:extLst>
              <a:ext uri="{FF2B5EF4-FFF2-40B4-BE49-F238E27FC236}">
                <a16:creationId xmlns:a16="http://schemas.microsoft.com/office/drawing/2014/main" id="{F8BFD7FD-C759-A74D-BE24-07BBEC51D083}"/>
              </a:ext>
            </a:extLst>
          </p:cNvPr>
          <p:cNvSpPr txBox="1"/>
          <p:nvPr/>
        </p:nvSpPr>
        <p:spPr>
          <a:xfrm>
            <a:off x="1541267" y="4110440"/>
            <a:ext cx="4238503" cy="688256"/>
          </a:xfrm>
          <a:prstGeom prst="rect">
            <a:avLst/>
          </a:prstGeom>
          <a:noFill/>
        </p:spPr>
        <p:txBody>
          <a:bodyPr wrap="square" lIns="0" tIns="36000" rIns="216000" bIns="36000" rtlCol="0">
            <a:spAutoFit/>
          </a:bodyPr>
          <a:lstStyle/>
          <a:p>
            <a:r>
              <a:rPr lang="en-GB" sz="2000"/>
              <a:t>Integration with the Terminology platform data base</a:t>
            </a:r>
          </a:p>
        </p:txBody>
      </p:sp>
      <p:pic>
        <p:nvPicPr>
          <p:cNvPr id="25" name="Graphic 24">
            <a:extLst>
              <a:ext uri="{FF2B5EF4-FFF2-40B4-BE49-F238E27FC236}">
                <a16:creationId xmlns:a16="http://schemas.microsoft.com/office/drawing/2014/main" id="{B9DF3C79-AEBC-B344-A2A0-8EC8371AFCB1}"/>
              </a:ext>
            </a:extLst>
          </p:cNvPr>
          <p:cNvPicPr>
            <a:picLocks noChangeAspect="1"/>
          </p:cNvPicPr>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2923" t="36895" r="37077" b="13608"/>
          <a:stretch/>
        </p:blipFill>
        <p:spPr>
          <a:xfrm>
            <a:off x="5802405" y="2446119"/>
            <a:ext cx="6028092" cy="3894390"/>
          </a:xfrm>
          <a:prstGeom prst="rect">
            <a:avLst/>
          </a:prstGeom>
        </p:spPr>
      </p:pic>
      <p:grpSp>
        <p:nvGrpSpPr>
          <p:cNvPr id="26" name="Group 14">
            <a:extLst>
              <a:ext uri="{FF2B5EF4-FFF2-40B4-BE49-F238E27FC236}">
                <a16:creationId xmlns:a16="http://schemas.microsoft.com/office/drawing/2014/main" id="{9112129D-9E7C-4B91-9C63-5E9A886CF4E6}"/>
              </a:ext>
            </a:extLst>
          </p:cNvPr>
          <p:cNvGrpSpPr/>
          <p:nvPr/>
        </p:nvGrpSpPr>
        <p:grpSpPr>
          <a:xfrm>
            <a:off x="476712" y="5035017"/>
            <a:ext cx="818319" cy="818319"/>
            <a:chOff x="6096000" y="1181100"/>
            <a:chExt cx="818319" cy="818319"/>
          </a:xfrm>
        </p:grpSpPr>
        <p:sp>
          <p:nvSpPr>
            <p:cNvPr id="27" name="Oval 16">
              <a:extLst>
                <a:ext uri="{FF2B5EF4-FFF2-40B4-BE49-F238E27FC236}">
                  <a16:creationId xmlns:a16="http://schemas.microsoft.com/office/drawing/2014/main" id="{2FDCB29D-2823-4F58-9623-EC88F5B25E7E}"/>
                </a:ext>
              </a:extLst>
            </p:cNvPr>
            <p:cNvSpPr/>
            <p:nvPr/>
          </p:nvSpPr>
          <p:spPr>
            <a:xfrm>
              <a:off x="6096000" y="1181100"/>
              <a:ext cx="818319" cy="81831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Raleway"/>
                <a:ea typeface="+mn-ea"/>
                <a:cs typeface="+mn-cs"/>
              </a:endParaRPr>
            </a:p>
          </p:txBody>
        </p:sp>
        <p:sp>
          <p:nvSpPr>
            <p:cNvPr id="28" name="Shape 3612">
              <a:extLst>
                <a:ext uri="{FF2B5EF4-FFF2-40B4-BE49-F238E27FC236}">
                  <a16:creationId xmlns:a16="http://schemas.microsoft.com/office/drawing/2014/main" id="{05244E63-C5FA-497D-98A6-9B0C16D04C06}"/>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grpSp>
      <p:sp>
        <p:nvSpPr>
          <p:cNvPr id="29" name="TextBox 28">
            <a:extLst>
              <a:ext uri="{FF2B5EF4-FFF2-40B4-BE49-F238E27FC236}">
                <a16:creationId xmlns:a16="http://schemas.microsoft.com/office/drawing/2014/main" id="{B38AFC94-767B-4A05-B386-92971E3BC677}"/>
              </a:ext>
            </a:extLst>
          </p:cNvPr>
          <p:cNvSpPr txBox="1"/>
          <p:nvPr/>
        </p:nvSpPr>
        <p:spPr>
          <a:xfrm>
            <a:off x="1518631" y="5211463"/>
            <a:ext cx="4238503" cy="380480"/>
          </a:xfrm>
          <a:prstGeom prst="rect">
            <a:avLst/>
          </a:prstGeom>
          <a:noFill/>
        </p:spPr>
        <p:txBody>
          <a:bodyPr wrap="square" lIns="0" tIns="36000" rIns="216000" bIns="36000" rtlCol="0" anchor="t">
            <a:spAutoFit/>
          </a:bodyPr>
          <a:lstStyle/>
          <a:p>
            <a:r>
              <a:rPr lang="en-GB" sz="2000"/>
              <a:t>Ask sharing and progress overview</a:t>
            </a:r>
          </a:p>
        </p:txBody>
      </p:sp>
      <p:grpSp>
        <p:nvGrpSpPr>
          <p:cNvPr id="33" name="Group 14">
            <a:extLst>
              <a:ext uri="{FF2B5EF4-FFF2-40B4-BE49-F238E27FC236}">
                <a16:creationId xmlns:a16="http://schemas.microsoft.com/office/drawing/2014/main" id="{0AB2F202-94B5-47F2-AE6E-1EB5427FC274}"/>
              </a:ext>
            </a:extLst>
          </p:cNvPr>
          <p:cNvGrpSpPr/>
          <p:nvPr/>
        </p:nvGrpSpPr>
        <p:grpSpPr>
          <a:xfrm>
            <a:off x="476711" y="5939680"/>
            <a:ext cx="818319" cy="818319"/>
            <a:chOff x="6096000" y="1181100"/>
            <a:chExt cx="818319" cy="818319"/>
          </a:xfrm>
        </p:grpSpPr>
        <p:sp>
          <p:nvSpPr>
            <p:cNvPr id="34" name="Oval 16">
              <a:extLst>
                <a:ext uri="{FF2B5EF4-FFF2-40B4-BE49-F238E27FC236}">
                  <a16:creationId xmlns:a16="http://schemas.microsoft.com/office/drawing/2014/main" id="{58FA237B-80B3-45FC-A18A-AA1BBE0E54AD}"/>
                </a:ext>
              </a:extLst>
            </p:cNvPr>
            <p:cNvSpPr/>
            <p:nvPr/>
          </p:nvSpPr>
          <p:spPr>
            <a:xfrm>
              <a:off x="6096000" y="1181100"/>
              <a:ext cx="818319" cy="81831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Raleway"/>
                <a:ea typeface="+mn-ea"/>
                <a:cs typeface="+mn-cs"/>
              </a:endParaRPr>
            </a:p>
          </p:txBody>
        </p:sp>
        <p:sp>
          <p:nvSpPr>
            <p:cNvPr id="35" name="Shape 3612">
              <a:extLst>
                <a:ext uri="{FF2B5EF4-FFF2-40B4-BE49-F238E27FC236}">
                  <a16:creationId xmlns:a16="http://schemas.microsoft.com/office/drawing/2014/main" id="{9EE52219-A73D-4AB7-A719-46C162046F6A}"/>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grpSp>
      <p:sp>
        <p:nvSpPr>
          <p:cNvPr id="36" name="TextBox 35">
            <a:extLst>
              <a:ext uri="{FF2B5EF4-FFF2-40B4-BE49-F238E27FC236}">
                <a16:creationId xmlns:a16="http://schemas.microsoft.com/office/drawing/2014/main" id="{A1FA40EE-1C73-48F8-8C29-1394F69EF6C9}"/>
              </a:ext>
            </a:extLst>
          </p:cNvPr>
          <p:cNvSpPr txBox="1"/>
          <p:nvPr/>
        </p:nvSpPr>
        <p:spPr>
          <a:xfrm>
            <a:off x="1496011" y="6004711"/>
            <a:ext cx="4238503" cy="688256"/>
          </a:xfrm>
          <a:prstGeom prst="rect">
            <a:avLst/>
          </a:prstGeom>
          <a:noFill/>
        </p:spPr>
        <p:txBody>
          <a:bodyPr wrap="square" lIns="0" tIns="36000" rIns="216000" bIns="36000" rtlCol="0" anchor="t">
            <a:spAutoFit/>
          </a:bodyPr>
          <a:lstStyle/>
          <a:p>
            <a:r>
              <a:rPr lang="en-GB" sz="2000" dirty="0"/>
              <a:t>Translation </a:t>
            </a:r>
            <a:r>
              <a:rPr lang="en-GB" sz="2000" b="1" dirty="0"/>
              <a:t>and workflow management</a:t>
            </a:r>
            <a:endParaRPr lang="et-EE" sz="2000" b="1" dirty="0"/>
          </a:p>
        </p:txBody>
      </p:sp>
    </p:spTree>
    <p:extLst>
      <p:ext uri="{BB962C8B-B14F-4D97-AF65-F5344CB8AC3E}">
        <p14:creationId xmlns:p14="http://schemas.microsoft.com/office/powerpoint/2010/main" val="426184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FF3EE8E5-9B1F-1D47-8573-4E5CDE0C2F1C}"/>
              </a:ext>
            </a:extLst>
          </p:cNvPr>
          <p:cNvSpPr txBox="1">
            <a:spLocks/>
          </p:cNvSpPr>
          <p:nvPr/>
        </p:nvSpPr>
        <p:spPr>
          <a:xfrm>
            <a:off x="476714" y="857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25000"/>
                  </a:schemeClr>
                </a:solidFill>
                <a:latin typeface="Futura Medium" panose="020B0602020204020303" pitchFamily="34" charset="-79"/>
                <a:ea typeface="+mj-ea"/>
                <a:cs typeface="Futura Medium" panose="020B0602020204020303" pitchFamily="34" charset="-79"/>
              </a:defRPr>
            </a:lvl1pPr>
          </a:lstStyle>
          <a:p>
            <a:r>
              <a:rPr lang="en-GB" b="1" dirty="0">
                <a:solidFill>
                  <a:schemeClr val="tx1"/>
                </a:solidFill>
                <a:latin typeface="Raleway"/>
                <a:cs typeface="Futura Medium"/>
              </a:rPr>
              <a:t>Online </a:t>
            </a:r>
            <a:r>
              <a:rPr lang="en-GB" b="1" dirty="0">
                <a:solidFill>
                  <a:schemeClr val="accent5">
                    <a:lumMod val="75000"/>
                  </a:schemeClr>
                </a:solidFill>
                <a:latin typeface="Raleway"/>
                <a:cs typeface="Futura Medium"/>
              </a:rPr>
              <a:t>TM</a:t>
            </a:r>
            <a:r>
              <a:rPr lang="en-GB" b="1" dirty="0">
                <a:solidFill>
                  <a:schemeClr val="tx1"/>
                </a:solidFill>
                <a:latin typeface="Raleway"/>
                <a:cs typeface="Futura Medium"/>
              </a:rPr>
              <a:t> </a:t>
            </a:r>
            <a:r>
              <a:rPr lang="en-GB" b="1" dirty="0" err="1">
                <a:solidFill>
                  <a:schemeClr val="tx1"/>
                </a:solidFill>
                <a:latin typeface="Raleway"/>
                <a:cs typeface="Futura Medium"/>
              </a:rPr>
              <a:t>NecTM</a:t>
            </a:r>
            <a:endParaRPr lang="en-GB" b="1" dirty="0">
              <a:solidFill>
                <a:schemeClr val="tx1"/>
              </a:solidFill>
              <a:latin typeface="Raleway"/>
            </a:endParaRPr>
          </a:p>
        </p:txBody>
      </p:sp>
      <p:grpSp>
        <p:nvGrpSpPr>
          <p:cNvPr id="20" name="Group 19">
            <a:extLst>
              <a:ext uri="{FF2B5EF4-FFF2-40B4-BE49-F238E27FC236}">
                <a16:creationId xmlns:a16="http://schemas.microsoft.com/office/drawing/2014/main" id="{BE32C275-C544-C44A-AEAA-68FFA90F474F}"/>
              </a:ext>
            </a:extLst>
          </p:cNvPr>
          <p:cNvGrpSpPr/>
          <p:nvPr/>
        </p:nvGrpSpPr>
        <p:grpSpPr>
          <a:xfrm>
            <a:off x="476714" y="2594742"/>
            <a:ext cx="818319" cy="818319"/>
            <a:chOff x="6096000" y="1181100"/>
            <a:chExt cx="818319" cy="818319"/>
          </a:xfrm>
        </p:grpSpPr>
        <p:sp>
          <p:nvSpPr>
            <p:cNvPr id="30" name="Oval 29">
              <a:extLst>
                <a:ext uri="{FF2B5EF4-FFF2-40B4-BE49-F238E27FC236}">
                  <a16:creationId xmlns:a16="http://schemas.microsoft.com/office/drawing/2014/main" id="{7D010FD7-3711-474D-9328-5F15924EB3EA}"/>
                </a:ext>
              </a:extLst>
            </p:cNvPr>
            <p:cNvSpPr/>
            <p:nvPr/>
          </p:nvSpPr>
          <p:spPr>
            <a:xfrm>
              <a:off x="6096000" y="1181100"/>
              <a:ext cx="818319" cy="81831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Raleway"/>
                <a:ea typeface="+mn-ea"/>
                <a:cs typeface="+mn-cs"/>
              </a:endParaRPr>
            </a:p>
          </p:txBody>
        </p:sp>
        <p:sp>
          <p:nvSpPr>
            <p:cNvPr id="31" name="Shape 3612">
              <a:extLst>
                <a:ext uri="{FF2B5EF4-FFF2-40B4-BE49-F238E27FC236}">
                  <a16:creationId xmlns:a16="http://schemas.microsoft.com/office/drawing/2014/main" id="{BAF362F8-E517-6443-A5D7-D19CF1B833BA}"/>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grpSp>
      <p:sp>
        <p:nvSpPr>
          <p:cNvPr id="32" name="TextBox 31">
            <a:extLst>
              <a:ext uri="{FF2B5EF4-FFF2-40B4-BE49-F238E27FC236}">
                <a16:creationId xmlns:a16="http://schemas.microsoft.com/office/drawing/2014/main" id="{4C55BEF4-4055-6745-B956-33196C299834}"/>
              </a:ext>
            </a:extLst>
          </p:cNvPr>
          <p:cNvSpPr txBox="1"/>
          <p:nvPr/>
        </p:nvSpPr>
        <p:spPr>
          <a:xfrm>
            <a:off x="1563902" y="2594742"/>
            <a:ext cx="4238503" cy="688256"/>
          </a:xfrm>
          <a:prstGeom prst="rect">
            <a:avLst/>
          </a:prstGeom>
          <a:noFill/>
        </p:spPr>
        <p:txBody>
          <a:bodyPr wrap="square" lIns="0" tIns="36000" rIns="216000" bIns="36000" rtlCol="0">
            <a:spAutoFit/>
          </a:bodyPr>
          <a:lstStyle/>
          <a:p>
            <a:r>
              <a:rPr lang="en-GB" sz="2000" dirty="0"/>
              <a:t>Stores the source text and its corresponding translation</a:t>
            </a:r>
          </a:p>
        </p:txBody>
      </p:sp>
      <p:grpSp>
        <p:nvGrpSpPr>
          <p:cNvPr id="21" name="Group 20">
            <a:extLst>
              <a:ext uri="{FF2B5EF4-FFF2-40B4-BE49-F238E27FC236}">
                <a16:creationId xmlns:a16="http://schemas.microsoft.com/office/drawing/2014/main" id="{0DB2D4DD-C802-F748-9056-BD1E811AC549}"/>
              </a:ext>
            </a:extLst>
          </p:cNvPr>
          <p:cNvGrpSpPr/>
          <p:nvPr/>
        </p:nvGrpSpPr>
        <p:grpSpPr>
          <a:xfrm>
            <a:off x="476714" y="3502399"/>
            <a:ext cx="818319" cy="818319"/>
            <a:chOff x="6096000" y="1181100"/>
            <a:chExt cx="818319" cy="818319"/>
          </a:xfrm>
        </p:grpSpPr>
        <p:sp>
          <p:nvSpPr>
            <p:cNvPr id="23" name="Oval 22">
              <a:extLst>
                <a:ext uri="{FF2B5EF4-FFF2-40B4-BE49-F238E27FC236}">
                  <a16:creationId xmlns:a16="http://schemas.microsoft.com/office/drawing/2014/main" id="{B7C11DF0-4A88-BB40-8B05-A092B97D243D}"/>
                </a:ext>
              </a:extLst>
            </p:cNvPr>
            <p:cNvSpPr/>
            <p:nvPr/>
          </p:nvSpPr>
          <p:spPr>
            <a:xfrm>
              <a:off x="6096000" y="1181100"/>
              <a:ext cx="818319" cy="81831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Raleway"/>
                <a:ea typeface="+mn-ea"/>
                <a:cs typeface="+mn-cs"/>
              </a:endParaRPr>
            </a:p>
          </p:txBody>
        </p:sp>
        <p:sp>
          <p:nvSpPr>
            <p:cNvPr id="24" name="Shape 3612">
              <a:extLst>
                <a:ext uri="{FF2B5EF4-FFF2-40B4-BE49-F238E27FC236}">
                  <a16:creationId xmlns:a16="http://schemas.microsoft.com/office/drawing/2014/main" id="{289DED7A-90C2-B142-BBF3-5449379FB822}"/>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grpSp>
      <p:sp>
        <p:nvSpPr>
          <p:cNvPr id="14" name="TextBox 13">
            <a:extLst>
              <a:ext uri="{FF2B5EF4-FFF2-40B4-BE49-F238E27FC236}">
                <a16:creationId xmlns:a16="http://schemas.microsoft.com/office/drawing/2014/main" id="{C1366AB1-EC44-AF41-844F-C50850D31F9B}"/>
              </a:ext>
            </a:extLst>
          </p:cNvPr>
          <p:cNvSpPr txBox="1"/>
          <p:nvPr/>
        </p:nvSpPr>
        <p:spPr>
          <a:xfrm>
            <a:off x="1563902" y="3567430"/>
            <a:ext cx="4238503" cy="688256"/>
          </a:xfrm>
          <a:prstGeom prst="rect">
            <a:avLst/>
          </a:prstGeom>
          <a:noFill/>
        </p:spPr>
        <p:txBody>
          <a:bodyPr wrap="square" lIns="0" tIns="36000" rIns="216000" bIns="36000" rtlCol="0">
            <a:spAutoFit/>
          </a:bodyPr>
          <a:lstStyle/>
          <a:p>
            <a:r>
              <a:rPr lang="en-GB" sz="2000"/>
              <a:t>Centralized environment for TM management</a:t>
            </a:r>
          </a:p>
        </p:txBody>
      </p:sp>
      <p:grpSp>
        <p:nvGrpSpPr>
          <p:cNvPr id="15" name="Group 14">
            <a:extLst>
              <a:ext uri="{FF2B5EF4-FFF2-40B4-BE49-F238E27FC236}">
                <a16:creationId xmlns:a16="http://schemas.microsoft.com/office/drawing/2014/main" id="{310963FC-3C90-6E4D-A605-90D2F2C49AA8}"/>
              </a:ext>
            </a:extLst>
          </p:cNvPr>
          <p:cNvGrpSpPr/>
          <p:nvPr/>
        </p:nvGrpSpPr>
        <p:grpSpPr>
          <a:xfrm>
            <a:off x="476714" y="4441881"/>
            <a:ext cx="818319" cy="818319"/>
            <a:chOff x="6096000" y="1181100"/>
            <a:chExt cx="818319" cy="818319"/>
          </a:xfrm>
        </p:grpSpPr>
        <p:sp>
          <p:nvSpPr>
            <p:cNvPr id="17" name="Oval 16">
              <a:extLst>
                <a:ext uri="{FF2B5EF4-FFF2-40B4-BE49-F238E27FC236}">
                  <a16:creationId xmlns:a16="http://schemas.microsoft.com/office/drawing/2014/main" id="{89469495-59DC-DC4C-A653-E6AC08016293}"/>
                </a:ext>
              </a:extLst>
            </p:cNvPr>
            <p:cNvSpPr/>
            <p:nvPr/>
          </p:nvSpPr>
          <p:spPr>
            <a:xfrm>
              <a:off x="6096000" y="1181100"/>
              <a:ext cx="818319" cy="81831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Raleway"/>
                <a:ea typeface="+mn-ea"/>
                <a:cs typeface="+mn-cs"/>
              </a:endParaRPr>
            </a:p>
          </p:txBody>
        </p:sp>
        <p:sp>
          <p:nvSpPr>
            <p:cNvPr id="18" name="Shape 3612">
              <a:extLst>
                <a:ext uri="{FF2B5EF4-FFF2-40B4-BE49-F238E27FC236}">
                  <a16:creationId xmlns:a16="http://schemas.microsoft.com/office/drawing/2014/main" id="{10A3A644-D42C-8543-A303-740FC93A4095}"/>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grpSp>
      <p:sp>
        <p:nvSpPr>
          <p:cNvPr id="19" name="TextBox 18">
            <a:extLst>
              <a:ext uri="{FF2B5EF4-FFF2-40B4-BE49-F238E27FC236}">
                <a16:creationId xmlns:a16="http://schemas.microsoft.com/office/drawing/2014/main" id="{F8BFD7FD-C759-A74D-BE24-07BBEC51D083}"/>
              </a:ext>
            </a:extLst>
          </p:cNvPr>
          <p:cNvSpPr txBox="1"/>
          <p:nvPr/>
        </p:nvSpPr>
        <p:spPr>
          <a:xfrm>
            <a:off x="1563901" y="4597304"/>
            <a:ext cx="4238503" cy="380480"/>
          </a:xfrm>
          <a:prstGeom prst="rect">
            <a:avLst/>
          </a:prstGeom>
          <a:noFill/>
        </p:spPr>
        <p:txBody>
          <a:bodyPr wrap="square" lIns="0" tIns="36000" rIns="216000" bIns="36000" rtlCol="0" anchor="t">
            <a:spAutoFit/>
          </a:bodyPr>
          <a:lstStyle/>
          <a:p>
            <a:r>
              <a:rPr lang="en-GB" sz="2000"/>
              <a:t>Different access levels and sharig</a:t>
            </a:r>
          </a:p>
        </p:txBody>
      </p:sp>
      <p:pic>
        <p:nvPicPr>
          <p:cNvPr id="25" name="Graphic 24">
            <a:extLst>
              <a:ext uri="{FF2B5EF4-FFF2-40B4-BE49-F238E27FC236}">
                <a16:creationId xmlns:a16="http://schemas.microsoft.com/office/drawing/2014/main" id="{B9DF3C79-AEBC-B344-A2A0-8EC8371AFCB1}"/>
              </a:ext>
            </a:extLst>
          </p:cNvPr>
          <p:cNvPicPr>
            <a:picLocks noChangeAspect="1"/>
          </p:cNvPicPr>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2923" t="36895" r="37077" b="13608"/>
          <a:stretch/>
        </p:blipFill>
        <p:spPr>
          <a:xfrm>
            <a:off x="5802405" y="2446119"/>
            <a:ext cx="6028092" cy="3894390"/>
          </a:xfrm>
          <a:prstGeom prst="rect">
            <a:avLst/>
          </a:prstGeom>
        </p:spPr>
      </p:pic>
      <p:grpSp>
        <p:nvGrpSpPr>
          <p:cNvPr id="37" name="Group 36">
            <a:extLst>
              <a:ext uri="{FF2B5EF4-FFF2-40B4-BE49-F238E27FC236}">
                <a16:creationId xmlns:a16="http://schemas.microsoft.com/office/drawing/2014/main" id="{3B5AB232-1D34-8848-886C-0E556BE3B2FD}"/>
              </a:ext>
            </a:extLst>
          </p:cNvPr>
          <p:cNvGrpSpPr/>
          <p:nvPr/>
        </p:nvGrpSpPr>
        <p:grpSpPr>
          <a:xfrm>
            <a:off x="476714" y="5381606"/>
            <a:ext cx="818319" cy="818319"/>
            <a:chOff x="6096000" y="1181100"/>
            <a:chExt cx="818319" cy="818319"/>
          </a:xfrm>
        </p:grpSpPr>
        <p:sp>
          <p:nvSpPr>
            <p:cNvPr id="38" name="Oval 37">
              <a:extLst>
                <a:ext uri="{FF2B5EF4-FFF2-40B4-BE49-F238E27FC236}">
                  <a16:creationId xmlns:a16="http://schemas.microsoft.com/office/drawing/2014/main" id="{8ABB10BF-1AE3-6F4C-8743-AF09056B4C68}"/>
                </a:ext>
              </a:extLst>
            </p:cNvPr>
            <p:cNvSpPr/>
            <p:nvPr/>
          </p:nvSpPr>
          <p:spPr>
            <a:xfrm>
              <a:off x="6096000" y="1181100"/>
              <a:ext cx="818319" cy="81831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Raleway"/>
                <a:ea typeface="+mn-ea"/>
                <a:cs typeface="+mn-cs"/>
              </a:endParaRPr>
            </a:p>
          </p:txBody>
        </p:sp>
        <p:sp>
          <p:nvSpPr>
            <p:cNvPr id="39" name="Shape 3612">
              <a:extLst>
                <a:ext uri="{FF2B5EF4-FFF2-40B4-BE49-F238E27FC236}">
                  <a16:creationId xmlns:a16="http://schemas.microsoft.com/office/drawing/2014/main" id="{97547971-5973-4D40-9573-334252C07018}"/>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aleway"/>
                <a:ea typeface="+mn-ea"/>
                <a:cs typeface="+mn-cs"/>
              </a:endParaRPr>
            </a:p>
          </p:txBody>
        </p:sp>
      </p:grpSp>
      <p:sp>
        <p:nvSpPr>
          <p:cNvPr id="40" name="TextBox 39">
            <a:extLst>
              <a:ext uri="{FF2B5EF4-FFF2-40B4-BE49-F238E27FC236}">
                <a16:creationId xmlns:a16="http://schemas.microsoft.com/office/drawing/2014/main" id="{BF3EB061-E28C-6640-88FA-DC826F07280F}"/>
              </a:ext>
            </a:extLst>
          </p:cNvPr>
          <p:cNvSpPr txBox="1"/>
          <p:nvPr/>
        </p:nvSpPr>
        <p:spPr>
          <a:xfrm>
            <a:off x="1563902" y="5446637"/>
            <a:ext cx="4238503" cy="1303809"/>
          </a:xfrm>
          <a:prstGeom prst="rect">
            <a:avLst/>
          </a:prstGeom>
          <a:noFill/>
        </p:spPr>
        <p:txBody>
          <a:bodyPr wrap="square" lIns="0" tIns="36000" rIns="216000" bIns="36000" rtlCol="0">
            <a:spAutoFit/>
          </a:bodyPr>
          <a:lstStyle/>
          <a:p>
            <a:r>
              <a:rPr lang="en-GB" sz="2000"/>
              <a:t>Connected to on-line CAT tool + </a:t>
            </a:r>
            <a:r>
              <a:rPr lang="en-US" sz="2000"/>
              <a:t>can </a:t>
            </a:r>
            <a:r>
              <a:rPr lang="en-US" sz="2000">
                <a:cs typeface="Calibri"/>
              </a:rPr>
              <a:t>connect via plug-in to professional CAT tools for example SDL Trados Studio</a:t>
            </a:r>
            <a:endParaRPr lang="en-US" sz="2000"/>
          </a:p>
        </p:txBody>
      </p:sp>
    </p:spTree>
    <p:extLst>
      <p:ext uri="{BB962C8B-B14F-4D97-AF65-F5344CB8AC3E}">
        <p14:creationId xmlns:p14="http://schemas.microsoft.com/office/powerpoint/2010/main" val="23281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EF37-0C22-4F10-A59B-734E3EC8D358}"/>
              </a:ext>
            </a:extLst>
          </p:cNvPr>
          <p:cNvSpPr>
            <a:spLocks noGrp="1"/>
          </p:cNvSpPr>
          <p:nvPr>
            <p:ph type="title"/>
          </p:nvPr>
        </p:nvSpPr>
        <p:spPr/>
        <p:txBody>
          <a:bodyPr/>
          <a:lstStyle/>
          <a:p>
            <a:r>
              <a:rPr lang="en-US" dirty="0" err="1"/>
              <a:t>Võimalused</a:t>
            </a:r>
            <a:r>
              <a:rPr lang="en-US" dirty="0"/>
              <a:t> </a:t>
            </a:r>
            <a:r>
              <a:rPr lang="en-US" dirty="0" err="1"/>
              <a:t>Eestile</a:t>
            </a:r>
            <a:endParaRPr lang="en-US" dirty="0"/>
          </a:p>
        </p:txBody>
      </p:sp>
      <p:sp>
        <p:nvSpPr>
          <p:cNvPr id="3" name="Content Placeholder 2">
            <a:extLst>
              <a:ext uri="{FF2B5EF4-FFF2-40B4-BE49-F238E27FC236}">
                <a16:creationId xmlns:a16="http://schemas.microsoft.com/office/drawing/2014/main" id="{D0BA9E09-DB10-4CB4-8E1C-2A6477ED3D09}"/>
              </a:ext>
            </a:extLst>
          </p:cNvPr>
          <p:cNvSpPr>
            <a:spLocks noGrp="1"/>
          </p:cNvSpPr>
          <p:nvPr>
            <p:ph idx="1"/>
          </p:nvPr>
        </p:nvSpPr>
        <p:spPr/>
        <p:txBody>
          <a:bodyPr>
            <a:normAutofit fontScale="92500"/>
          </a:bodyPr>
          <a:lstStyle/>
          <a:p>
            <a:pPr marL="514350" indent="-514350">
              <a:buFont typeface="+mj-lt"/>
              <a:buAutoNum type="arabicPeriod"/>
            </a:pPr>
            <a:r>
              <a:rPr lang="et-EE" dirty="0" err="1"/>
              <a:t>Keeleagnostilisi</a:t>
            </a:r>
            <a:r>
              <a:rPr lang="et-EE" dirty="0"/>
              <a:t> komponente peaks arendama koostöös teiste riikidega</a:t>
            </a:r>
          </a:p>
          <a:p>
            <a:pPr lvl="1"/>
            <a:r>
              <a:rPr lang="et-EE" dirty="0"/>
              <a:t>Mitme osapoole tarkus</a:t>
            </a:r>
          </a:p>
          <a:p>
            <a:pPr lvl="1"/>
            <a:r>
              <a:rPr lang="et-EE" dirty="0"/>
              <a:t>Kulude jagamine</a:t>
            </a:r>
          </a:p>
          <a:p>
            <a:pPr marL="514350" indent="-514350">
              <a:buFont typeface="+mj-lt"/>
              <a:buAutoNum type="arabicPeriod"/>
            </a:pPr>
            <a:r>
              <a:rPr lang="et-EE" dirty="0"/>
              <a:t>„omanikutunne“ – osaleme koos teiste riikidega</a:t>
            </a:r>
            <a:r>
              <a:rPr lang="en-US" dirty="0"/>
              <a:t> </a:t>
            </a:r>
            <a:r>
              <a:rPr lang="et-EE" dirty="0"/>
              <a:t>väljatöötamisel</a:t>
            </a:r>
            <a:r>
              <a:rPr lang="en-US" dirty="0"/>
              <a:t> ja </a:t>
            </a:r>
            <a:r>
              <a:rPr lang="en-US" dirty="0" err="1"/>
              <a:t>edasiarendustes</a:t>
            </a:r>
            <a:endParaRPr lang="en-US" dirty="0"/>
          </a:p>
          <a:p>
            <a:pPr marL="514350" indent="-514350">
              <a:buFont typeface="+mj-lt"/>
              <a:buAutoNum type="arabicPeriod"/>
            </a:pPr>
            <a:r>
              <a:rPr lang="en-US" dirty="0" err="1"/>
              <a:t>Teiste</a:t>
            </a:r>
            <a:r>
              <a:rPr lang="en-US" dirty="0"/>
              <a:t> </a:t>
            </a:r>
            <a:r>
              <a:rPr lang="en-US" dirty="0" err="1"/>
              <a:t>eesti</a:t>
            </a:r>
            <a:r>
              <a:rPr lang="en-US" dirty="0"/>
              <a:t> KT </a:t>
            </a:r>
            <a:r>
              <a:rPr lang="en-US" dirty="0" err="1"/>
              <a:t>projektidega</a:t>
            </a:r>
            <a:r>
              <a:rPr lang="en-US" dirty="0"/>
              <a:t> </a:t>
            </a:r>
            <a:r>
              <a:rPr lang="en-US" dirty="0" err="1"/>
              <a:t>ühitamisel</a:t>
            </a:r>
            <a:r>
              <a:rPr lang="en-US" dirty="0"/>
              <a:t> </a:t>
            </a:r>
            <a:r>
              <a:rPr lang="en-US" dirty="0" err="1"/>
              <a:t>nii</a:t>
            </a:r>
            <a:r>
              <a:rPr lang="en-US" dirty="0"/>
              <a:t> </a:t>
            </a:r>
            <a:r>
              <a:rPr lang="en-US" dirty="0" err="1"/>
              <a:t>sisulises</a:t>
            </a:r>
            <a:r>
              <a:rPr lang="en-US" dirty="0"/>
              <a:t> </a:t>
            </a:r>
            <a:r>
              <a:rPr lang="en-US" dirty="0" err="1"/>
              <a:t>kui</a:t>
            </a:r>
            <a:r>
              <a:rPr lang="en-US" dirty="0"/>
              <a:t> </a:t>
            </a:r>
            <a:r>
              <a:rPr lang="en-US" dirty="0" err="1"/>
              <a:t>tehnilises</a:t>
            </a:r>
            <a:r>
              <a:rPr lang="en-US" dirty="0"/>
              <a:t> </a:t>
            </a:r>
            <a:r>
              <a:rPr lang="en-US" dirty="0" err="1"/>
              <a:t>vaates</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0" indent="0">
              <a:buNone/>
            </a:pPr>
            <a:r>
              <a:rPr lang="en-US" dirty="0" err="1"/>
              <a:t>Kontakt</a:t>
            </a:r>
            <a:r>
              <a:rPr lang="en-US" dirty="0"/>
              <a:t>: </a:t>
            </a:r>
            <a:r>
              <a:rPr lang="en-US" dirty="0">
                <a:hlinkClick r:id="rId3"/>
              </a:rPr>
              <a:t>martin.luts@tilde.ee</a:t>
            </a:r>
            <a:r>
              <a:rPr lang="en-US" dirty="0"/>
              <a:t> </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t-EE" dirty="0"/>
          </a:p>
          <a:p>
            <a:endParaRPr lang="en-US" dirty="0"/>
          </a:p>
          <a:p>
            <a:endParaRPr lang="en-US" dirty="0"/>
          </a:p>
        </p:txBody>
      </p:sp>
    </p:spTree>
    <p:extLst>
      <p:ext uri="{BB962C8B-B14F-4D97-AF65-F5344CB8AC3E}">
        <p14:creationId xmlns:p14="http://schemas.microsoft.com/office/powerpoint/2010/main" val="29623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956" y="2631064"/>
            <a:ext cx="3088067" cy="3377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marL="0" marR="0" lvl="0" indent="0" algn="ctr" defTabSz="914330" rtl="0" eaLnBrk="1" fontAlgn="auto" latinLnBrk="0" hangingPunct="1">
              <a:lnSpc>
                <a:spcPct val="100000"/>
              </a:lnSpc>
              <a:spcBef>
                <a:spcPts val="2400"/>
              </a:spcBef>
              <a:spcAft>
                <a:spcPts val="0"/>
              </a:spcAft>
              <a:buClrTx/>
              <a:buSzTx/>
              <a:buFontTx/>
              <a:buNone/>
              <a:tabLst/>
              <a:defRPr/>
            </a:pPr>
            <a:endParaRPr kumimoji="0" lang="en-US" sz="1000" b="0" i="0" u="none" strike="noStrike" kern="1200" cap="none" spc="0" normalizeH="0" baseline="0" noProof="0">
              <a:ln>
                <a:noFill/>
              </a:ln>
              <a:solidFill>
                <a:srgbClr val="262626">
                  <a:alpha val="70000"/>
                </a:srgbClr>
              </a:solidFill>
              <a:effectLst/>
              <a:uLnTx/>
              <a:uFillTx/>
              <a:latin typeface="Raleway"/>
              <a:ea typeface="+mn-ea"/>
              <a:cs typeface="+mn-cs"/>
            </a:endParaRPr>
          </a:p>
        </p:txBody>
      </p:sp>
      <p:sp>
        <p:nvSpPr>
          <p:cNvPr id="11" name="Rectangle 10"/>
          <p:cNvSpPr/>
          <p:nvPr/>
        </p:nvSpPr>
        <p:spPr>
          <a:xfrm>
            <a:off x="7392592" y="2657151"/>
            <a:ext cx="2634648" cy="3377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marL="0" marR="0" lvl="0" indent="0" algn="ctr" defTabSz="914330" rtl="0" eaLnBrk="1" fontAlgn="auto" latinLnBrk="0" hangingPunct="1">
              <a:lnSpc>
                <a:spcPct val="100000"/>
              </a:lnSpc>
              <a:spcBef>
                <a:spcPts val="2400"/>
              </a:spcBef>
              <a:spcAft>
                <a:spcPts val="0"/>
              </a:spcAft>
              <a:buClrTx/>
              <a:buSzTx/>
              <a:buFontTx/>
              <a:buNone/>
              <a:tabLst/>
              <a:defRPr/>
            </a:pPr>
            <a:endParaRPr kumimoji="0" lang="en-US" sz="1000" b="0" i="0" u="none" strike="noStrike" kern="1200" cap="none" spc="0" normalizeH="0" baseline="0" noProof="0">
              <a:ln>
                <a:noFill/>
              </a:ln>
              <a:solidFill>
                <a:srgbClr val="262626">
                  <a:alpha val="70000"/>
                </a:srgbClr>
              </a:solidFill>
              <a:effectLst/>
              <a:uLnTx/>
              <a:uFillTx/>
              <a:latin typeface="Raleway"/>
              <a:ea typeface="+mn-ea"/>
              <a:cs typeface="+mn-cs"/>
            </a:endParaRPr>
          </a:p>
        </p:txBody>
      </p:sp>
      <p:sp>
        <p:nvSpPr>
          <p:cNvPr id="7" name="Rectangle 6"/>
          <p:cNvSpPr/>
          <p:nvPr/>
        </p:nvSpPr>
        <p:spPr>
          <a:xfrm>
            <a:off x="10160000" y="0"/>
            <a:ext cx="2032000" cy="6858000"/>
          </a:xfrm>
          <a:prstGeom prst="rect">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aleway"/>
              <a:ea typeface="+mn-ea"/>
              <a:cs typeface="+mn-cs"/>
            </a:endParaRPr>
          </a:p>
        </p:txBody>
      </p:sp>
      <p:sp>
        <p:nvSpPr>
          <p:cNvPr id="10" name="Rectangle 9"/>
          <p:cNvSpPr/>
          <p:nvPr/>
        </p:nvSpPr>
        <p:spPr>
          <a:xfrm>
            <a:off x="3697223" y="2631064"/>
            <a:ext cx="3412326" cy="3377096"/>
          </a:xfrm>
          <a:prstGeom prst="rect">
            <a:avLst/>
          </a:prstGeom>
          <a:solidFill>
            <a:schemeClr val="bg2"/>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marL="0" marR="0" lvl="0" indent="0" algn="ctr" defTabSz="914330" rtl="0" eaLnBrk="1" fontAlgn="auto" latinLnBrk="0" hangingPunct="1">
              <a:lnSpc>
                <a:spcPct val="100000"/>
              </a:lnSpc>
              <a:spcBef>
                <a:spcPts val="2400"/>
              </a:spcBef>
              <a:spcAft>
                <a:spcPts val="0"/>
              </a:spcAft>
              <a:buClrTx/>
              <a:buSzTx/>
              <a:buFontTx/>
              <a:buNone/>
              <a:tabLst/>
              <a:defRPr/>
            </a:pPr>
            <a:endParaRPr kumimoji="0" lang="en-US" sz="1000" b="0" i="0" u="none" strike="noStrike" kern="1200" cap="none" spc="0" normalizeH="0" baseline="0" noProof="0">
              <a:ln>
                <a:noFill/>
              </a:ln>
              <a:solidFill>
                <a:srgbClr val="262626">
                  <a:alpha val="70000"/>
                </a:srgbClr>
              </a:solidFill>
              <a:effectLst/>
              <a:uLnTx/>
              <a:uFillTx/>
              <a:latin typeface="Raleway"/>
              <a:ea typeface="+mn-ea"/>
              <a:cs typeface="+mn-cs"/>
            </a:endParaRPr>
          </a:p>
        </p:txBody>
      </p:sp>
      <p:cxnSp>
        <p:nvCxnSpPr>
          <p:cNvPr id="14" name="Straight Connector 13"/>
          <p:cNvCxnSpPr>
            <a:stCxn id="7" idx="0"/>
            <a:endCxn id="7" idx="2"/>
          </p:cNvCxnSpPr>
          <p:nvPr/>
        </p:nvCxnSpPr>
        <p:spPr>
          <a:xfrm>
            <a:off x="1117600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012920" y="5240526"/>
            <a:ext cx="4587240" cy="564045"/>
          </a:xfrm>
          <a:prstGeom prst="rect">
            <a:avLst/>
          </a:prstGeom>
          <a:solidFill>
            <a:srgbClr val="0070C0"/>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rIns="1152000" rtlCol="0" anchor="ctr"/>
          <a:lstStyle/>
          <a:p>
            <a:pPr marL="0" marR="0" lvl="0" indent="0" algn="r" defTabSz="91433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Open Sans" charset="0"/>
                <a:ea typeface="Open Sans" charset="0"/>
                <a:cs typeface="Open Sans" charset="0"/>
              </a:rPr>
              <a:t>NLTP </a:t>
            </a:r>
            <a:r>
              <a:rPr lang="en-US" b="1">
                <a:solidFill>
                  <a:srgbClr val="FFFFFF"/>
                </a:solidFill>
                <a:latin typeface="Open Sans" charset="0"/>
                <a:ea typeface="Open Sans" charset="0"/>
                <a:cs typeface="Open Sans" charset="0"/>
              </a:rPr>
              <a:t>launch - </a:t>
            </a:r>
            <a:r>
              <a:rPr kumimoji="0" lang="en-US" b="1" i="0" u="none" strike="noStrike" kern="1200" cap="none" spc="0" normalizeH="0" baseline="0" noProof="0">
                <a:ln>
                  <a:noFill/>
                </a:ln>
                <a:solidFill>
                  <a:srgbClr val="FFFFFF"/>
                </a:solidFill>
                <a:effectLst/>
                <a:uLnTx/>
                <a:uFillTx/>
                <a:latin typeface="Open Sans" charset="0"/>
                <a:ea typeface="Open Sans" charset="0"/>
                <a:cs typeface="Open Sans" charset="0"/>
              </a:rPr>
              <a:t>March 2023</a:t>
            </a:r>
          </a:p>
        </p:txBody>
      </p:sp>
      <p:sp>
        <p:nvSpPr>
          <p:cNvPr id="17" name="TextBox 16">
            <a:extLst>
              <a:ext uri="{FF2B5EF4-FFF2-40B4-BE49-F238E27FC236}">
                <a16:creationId xmlns:a16="http://schemas.microsoft.com/office/drawing/2014/main" id="{EDA3AA91-8A9A-8B49-B376-93E7F5D143A4}"/>
              </a:ext>
            </a:extLst>
          </p:cNvPr>
          <p:cNvSpPr txBox="1"/>
          <p:nvPr/>
        </p:nvSpPr>
        <p:spPr>
          <a:xfrm>
            <a:off x="10063593" y="1414470"/>
            <a:ext cx="1146248" cy="3821102"/>
          </a:xfrm>
          <a:prstGeom prst="rect">
            <a:avLst/>
          </a:prstGeom>
          <a:noFill/>
        </p:spPr>
        <p:txBody>
          <a:bodyPr wrap="none" lIns="0" tIns="36000" rIns="216000" bIns="36000" rtlCol="0" anchor="t">
            <a:spAutoFit/>
          </a:bodyPr>
          <a:lstStyle/>
          <a:p>
            <a:pPr algn="r" defTabSz="914330">
              <a:lnSpc>
                <a:spcPct val="200000"/>
              </a:lnSpc>
              <a:spcBef>
                <a:spcPts val="1000"/>
              </a:spcBef>
              <a:defRPr/>
            </a:pPr>
            <a:r>
              <a:rPr lang="en-US" sz="1000" b="1">
                <a:solidFill>
                  <a:srgbClr val="0070C0"/>
                </a:solidFill>
                <a:latin typeface="Raleway"/>
              </a:rPr>
              <a:t>April 2021</a:t>
            </a:r>
          </a:p>
          <a:p>
            <a:pPr algn="r" defTabSz="914330">
              <a:lnSpc>
                <a:spcPct val="200000"/>
              </a:lnSpc>
              <a:spcBef>
                <a:spcPts val="1000"/>
              </a:spcBef>
              <a:defRPr/>
            </a:pPr>
            <a:r>
              <a:rPr lang="en-US" sz="1000" b="1">
                <a:solidFill>
                  <a:srgbClr val="0070C0"/>
                </a:solidFill>
                <a:latin typeface="Raleway"/>
              </a:rPr>
              <a:t>July  </a:t>
            </a:r>
            <a:r>
              <a:rPr kumimoji="0" lang="en-US" sz="1000" b="1" i="0" u="none" strike="noStrike" kern="1200" cap="none" spc="0" normalizeH="0" baseline="0" noProof="0">
                <a:ln>
                  <a:noFill/>
                </a:ln>
                <a:solidFill>
                  <a:srgbClr val="0070C0"/>
                </a:solidFill>
                <a:effectLst/>
                <a:uLnTx/>
                <a:uFillTx/>
                <a:latin typeface="Raleway"/>
                <a:ea typeface="+mn-ea"/>
                <a:cs typeface="+mn-cs"/>
              </a:rPr>
              <a:t>2021</a:t>
            </a:r>
            <a:endParaRPr lang="en-US" b="1">
              <a:solidFill>
                <a:srgbClr val="0070C0"/>
              </a:solidFill>
            </a:endParaRPr>
          </a:p>
          <a:p>
            <a:pPr marL="0" marR="0" lvl="0" indent="0" algn="r" defTabSz="914330" rtl="0" eaLnBrk="1" fontAlgn="auto" latinLnBrk="0" hangingPunct="1">
              <a:lnSpc>
                <a:spcPct val="200000"/>
              </a:lnSpc>
              <a:spcBef>
                <a:spcPts val="1000"/>
              </a:spcBef>
              <a:spcAft>
                <a:spcPts val="0"/>
              </a:spcAft>
              <a:buClrTx/>
              <a:buSzTx/>
              <a:buFontTx/>
              <a:buNone/>
              <a:tabLst/>
              <a:defRPr/>
            </a:pPr>
            <a:r>
              <a:rPr kumimoji="0" lang="lv-LV" sz="1000" b="1" i="0" u="none" strike="noStrike" kern="1200" cap="none" spc="0" normalizeH="0" baseline="0" noProof="0" err="1">
                <a:ln>
                  <a:noFill/>
                </a:ln>
                <a:solidFill>
                  <a:srgbClr val="0070C0"/>
                </a:solidFill>
                <a:effectLst/>
                <a:uLnTx/>
                <a:uFillTx/>
                <a:latin typeface="Raleway"/>
                <a:ea typeface="+mn-ea"/>
                <a:cs typeface="+mn-cs"/>
              </a:rPr>
              <a:t>August</a:t>
            </a:r>
            <a:r>
              <a:rPr kumimoji="0" lang="en-US" sz="1000" b="1" i="0" u="none" strike="noStrike" kern="1200" cap="none" spc="0" normalizeH="0" baseline="0" noProof="0">
                <a:ln>
                  <a:noFill/>
                </a:ln>
                <a:solidFill>
                  <a:srgbClr val="0070C0"/>
                </a:solidFill>
                <a:effectLst/>
                <a:uLnTx/>
                <a:uFillTx/>
                <a:latin typeface="Raleway"/>
                <a:ea typeface="+mn-ea"/>
                <a:cs typeface="+mn-cs"/>
              </a:rPr>
              <a:t> 2021</a:t>
            </a:r>
            <a:endParaRPr lang="en-US" sz="1000" b="1" i="0" u="none" strike="noStrike" kern="1200" cap="none" spc="0" normalizeH="0" baseline="0" noProof="0">
              <a:ln>
                <a:noFill/>
              </a:ln>
              <a:solidFill>
                <a:srgbClr val="0070C0"/>
              </a:solidFill>
              <a:effectLst/>
              <a:uLnTx/>
              <a:uFillTx/>
              <a:latin typeface="Raleway"/>
            </a:endParaRPr>
          </a:p>
          <a:p>
            <a:pPr algn="r" defTabSz="914330">
              <a:lnSpc>
                <a:spcPct val="200000"/>
              </a:lnSpc>
              <a:spcBef>
                <a:spcPts val="1000"/>
              </a:spcBef>
              <a:defRPr/>
            </a:pPr>
            <a:r>
              <a:rPr lang="en-US" sz="1000">
                <a:solidFill>
                  <a:srgbClr val="262626"/>
                </a:solidFill>
                <a:latin typeface="Raleway"/>
              </a:rPr>
              <a:t>November 2021 </a:t>
            </a:r>
          </a:p>
          <a:p>
            <a:pPr marL="0" marR="0" lvl="0" indent="0" algn="r" defTabSz="914330" rtl="0" eaLnBrk="1" fontAlgn="auto" latinLnBrk="0" hangingPunct="1">
              <a:lnSpc>
                <a:spcPct val="200000"/>
              </a:lnSpc>
              <a:spcBef>
                <a:spcPts val="1000"/>
              </a:spcBef>
              <a:spcAft>
                <a:spcPts val="0"/>
              </a:spcAft>
              <a:buClrTx/>
              <a:buSzTx/>
              <a:buFontTx/>
              <a:buNone/>
              <a:tabLst/>
              <a:defRPr/>
            </a:pPr>
            <a:r>
              <a:rPr kumimoji="0" lang="en-US" sz="1000" i="0" u="none" strike="noStrike" kern="1200" cap="none" spc="0" normalizeH="0" baseline="0" noProof="0">
                <a:ln>
                  <a:noFill/>
                </a:ln>
                <a:solidFill>
                  <a:srgbClr val="262626"/>
                </a:solidFill>
                <a:effectLst/>
                <a:uLnTx/>
                <a:uFillTx/>
                <a:latin typeface="Raleway"/>
                <a:ea typeface="+mn-ea"/>
                <a:cs typeface="+mn-cs"/>
              </a:rPr>
              <a:t>April 2022</a:t>
            </a:r>
            <a:endParaRPr lang="en-US" sz="1000" i="0" u="none" strike="noStrike" kern="1200" cap="none" spc="0" normalizeH="0" baseline="0" noProof="0">
              <a:ln>
                <a:noFill/>
              </a:ln>
              <a:solidFill>
                <a:srgbClr val="262626"/>
              </a:solidFill>
              <a:effectLst/>
              <a:uLnTx/>
              <a:uFillTx/>
              <a:latin typeface="Raleway"/>
            </a:endParaRPr>
          </a:p>
          <a:p>
            <a:pPr algn="r" defTabSz="914330">
              <a:lnSpc>
                <a:spcPct val="200000"/>
              </a:lnSpc>
              <a:spcBef>
                <a:spcPts val="1000"/>
              </a:spcBef>
              <a:defRPr/>
            </a:pPr>
            <a:r>
              <a:rPr lang="en-US" sz="1000">
                <a:solidFill>
                  <a:srgbClr val="262626"/>
                </a:solidFill>
                <a:latin typeface="Raleway"/>
              </a:rPr>
              <a:t>June 2021</a:t>
            </a:r>
          </a:p>
          <a:p>
            <a:pPr algn="r" defTabSz="914330">
              <a:lnSpc>
                <a:spcPct val="200000"/>
              </a:lnSpc>
              <a:spcBef>
                <a:spcPts val="1000"/>
              </a:spcBef>
              <a:defRPr/>
            </a:pPr>
            <a:r>
              <a:rPr kumimoji="0" lang="en-US" sz="1000" b="0" i="0" u="none" strike="noStrike" kern="1200" cap="none" spc="0" normalizeH="0" baseline="0" noProof="0">
                <a:ln>
                  <a:noFill/>
                </a:ln>
                <a:solidFill>
                  <a:srgbClr val="262626"/>
                </a:solidFill>
                <a:effectLst/>
                <a:uLnTx/>
                <a:uFillTx/>
                <a:latin typeface="Raleway"/>
                <a:ea typeface="+mn-ea"/>
                <a:cs typeface="+mn-cs"/>
              </a:rPr>
              <a:t>July</a:t>
            </a:r>
            <a:r>
              <a:rPr lang="en-US" sz="1000">
                <a:solidFill>
                  <a:srgbClr val="262626"/>
                </a:solidFill>
                <a:latin typeface="Raleway"/>
              </a:rPr>
              <a:t> </a:t>
            </a:r>
            <a:r>
              <a:rPr kumimoji="0" lang="en-US" sz="1000" b="0" i="0" u="none" strike="noStrike" kern="1200" cap="none" spc="0" normalizeH="0" baseline="0" noProof="0">
                <a:ln>
                  <a:noFill/>
                </a:ln>
                <a:solidFill>
                  <a:srgbClr val="262626"/>
                </a:solidFill>
                <a:effectLst/>
                <a:uLnTx/>
                <a:uFillTx/>
                <a:latin typeface="Raleway"/>
                <a:ea typeface="+mn-ea"/>
                <a:cs typeface="+mn-cs"/>
              </a:rPr>
              <a:t> 2022</a:t>
            </a:r>
            <a:endParaRPr lang="en-US"/>
          </a:p>
          <a:p>
            <a:pPr marL="0" marR="0" lvl="0" indent="0" algn="r" defTabSz="914330" rtl="0" eaLnBrk="1" fontAlgn="auto" latinLnBrk="0" hangingPunct="1">
              <a:lnSpc>
                <a:spcPct val="200000"/>
              </a:lnSpc>
              <a:spcBef>
                <a:spcPts val="1000"/>
              </a:spcBef>
              <a:spcAft>
                <a:spcPts val="0"/>
              </a:spcAft>
              <a:buClrTx/>
              <a:buSzTx/>
              <a:buFontTx/>
              <a:buNone/>
              <a:tabLst/>
              <a:defRPr/>
            </a:pPr>
            <a:r>
              <a:rPr kumimoji="0" lang="en-US" sz="1000" b="0" i="0" u="none" strike="noStrike" kern="1200" cap="none" spc="0" normalizeH="0" baseline="0" noProof="0">
                <a:ln>
                  <a:noFill/>
                </a:ln>
                <a:solidFill>
                  <a:srgbClr val="262626"/>
                </a:solidFill>
                <a:effectLst/>
                <a:uLnTx/>
                <a:uFillTx/>
                <a:latin typeface="Raleway"/>
                <a:ea typeface="+mn-ea"/>
                <a:cs typeface="+mn-cs"/>
              </a:rPr>
              <a:t>October 2022</a:t>
            </a:r>
            <a:endParaRPr lang="en-US" sz="1000" b="0" i="0" u="none" strike="noStrike" kern="1200" cap="none" spc="0" normalizeH="0" baseline="0" noProof="0">
              <a:ln>
                <a:noFill/>
              </a:ln>
              <a:solidFill>
                <a:srgbClr val="262626"/>
              </a:solidFill>
              <a:effectLst/>
              <a:uLnTx/>
              <a:uFillTx/>
              <a:latin typeface="Raleway"/>
            </a:endParaRPr>
          </a:p>
          <a:p>
            <a:pPr marL="0" marR="0" lvl="0" indent="0" algn="r" defTabSz="914330" rtl="0" eaLnBrk="1" fontAlgn="auto" latinLnBrk="0" hangingPunct="1">
              <a:lnSpc>
                <a:spcPct val="200000"/>
              </a:lnSpc>
              <a:spcBef>
                <a:spcPts val="1000"/>
              </a:spcBef>
              <a:spcAft>
                <a:spcPts val="0"/>
              </a:spcAft>
              <a:buClrTx/>
              <a:buSzTx/>
              <a:buFontTx/>
              <a:buNone/>
              <a:tabLst/>
              <a:defRPr/>
            </a:pPr>
            <a:r>
              <a:rPr lang="en-US" sz="1000">
                <a:solidFill>
                  <a:srgbClr val="262626"/>
                </a:solidFill>
                <a:latin typeface="Raleway"/>
              </a:rPr>
              <a:t>January 2023</a:t>
            </a:r>
            <a:endParaRPr lang="en-US" sz="1000" b="0" i="0" u="none" strike="noStrike" kern="1200" cap="none" spc="0" normalizeH="0" baseline="0" noProof="0">
              <a:ln>
                <a:noFill/>
              </a:ln>
              <a:solidFill>
                <a:srgbClr val="262626"/>
              </a:solidFill>
              <a:effectLst/>
              <a:uLnTx/>
              <a:uFillTx/>
              <a:latin typeface="Raleway"/>
            </a:endParaRPr>
          </a:p>
        </p:txBody>
      </p:sp>
      <p:sp>
        <p:nvSpPr>
          <p:cNvPr id="3" name="Rectangle 2">
            <a:extLst>
              <a:ext uri="{FF2B5EF4-FFF2-40B4-BE49-F238E27FC236}">
                <a16:creationId xmlns:a16="http://schemas.microsoft.com/office/drawing/2014/main" id="{8263233F-01A5-4A40-8E0F-FE5DDD6C4F3C}"/>
              </a:ext>
            </a:extLst>
          </p:cNvPr>
          <p:cNvSpPr/>
          <p:nvPr/>
        </p:nvSpPr>
        <p:spPr>
          <a:xfrm>
            <a:off x="600305" y="3225198"/>
            <a:ext cx="2819126" cy="1231106"/>
          </a:xfrm>
          <a:prstGeom prst="rect">
            <a:avLst/>
          </a:prstGeom>
        </p:spPr>
        <p:txBody>
          <a:bodyPr wrap="square">
            <a:spAutoFit/>
          </a:bodyPr>
          <a:lstStyle/>
          <a:p>
            <a:pPr>
              <a:spcAft>
                <a:spcPts val="1200"/>
              </a:spcAft>
            </a:pPr>
            <a:r>
              <a:rPr lang="en-US" sz="2400" b="1"/>
              <a:t>Definition of requirements</a:t>
            </a:r>
          </a:p>
          <a:p>
            <a:pPr>
              <a:spcAft>
                <a:spcPts val="1200"/>
              </a:spcAft>
            </a:pPr>
            <a:endParaRPr lang="en-US" sz="1600" b="1"/>
          </a:p>
        </p:txBody>
      </p:sp>
      <p:sp>
        <p:nvSpPr>
          <p:cNvPr id="23" name="Oval 22">
            <a:extLst>
              <a:ext uri="{FF2B5EF4-FFF2-40B4-BE49-F238E27FC236}">
                <a16:creationId xmlns:a16="http://schemas.microsoft.com/office/drawing/2014/main" id="{B348EFD7-0F96-9740-BE90-C2F0C36D84C9}"/>
              </a:ext>
            </a:extLst>
          </p:cNvPr>
          <p:cNvSpPr/>
          <p:nvPr/>
        </p:nvSpPr>
        <p:spPr>
          <a:xfrm>
            <a:off x="197680" y="2247991"/>
            <a:ext cx="818319" cy="818319"/>
          </a:xfrm>
          <a:prstGeom prst="ellipse">
            <a:avLst/>
          </a:prstGeom>
          <a:solidFill>
            <a:srgbClr val="0070C0"/>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p>
        </p:txBody>
      </p:sp>
      <p:sp>
        <p:nvSpPr>
          <p:cNvPr id="25" name="Oval 24">
            <a:extLst>
              <a:ext uri="{FF2B5EF4-FFF2-40B4-BE49-F238E27FC236}">
                <a16:creationId xmlns:a16="http://schemas.microsoft.com/office/drawing/2014/main" id="{F015F842-D8EF-FB44-985A-B66B0032B833}"/>
              </a:ext>
            </a:extLst>
          </p:cNvPr>
          <p:cNvSpPr/>
          <p:nvPr/>
        </p:nvSpPr>
        <p:spPr>
          <a:xfrm>
            <a:off x="3425522" y="2196227"/>
            <a:ext cx="818319" cy="818319"/>
          </a:xfrm>
          <a:prstGeom prst="ellipse">
            <a:avLst/>
          </a:prstGeom>
          <a:solidFill>
            <a:srgbClr val="0070C0"/>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p>
        </p:txBody>
      </p:sp>
      <p:sp>
        <p:nvSpPr>
          <p:cNvPr id="26" name="Oval 25">
            <a:extLst>
              <a:ext uri="{FF2B5EF4-FFF2-40B4-BE49-F238E27FC236}">
                <a16:creationId xmlns:a16="http://schemas.microsoft.com/office/drawing/2014/main" id="{4ED7FC66-0057-C940-8224-044CE72B1F6F}"/>
              </a:ext>
            </a:extLst>
          </p:cNvPr>
          <p:cNvSpPr/>
          <p:nvPr/>
        </p:nvSpPr>
        <p:spPr>
          <a:xfrm>
            <a:off x="7194540" y="2220898"/>
            <a:ext cx="818319" cy="818319"/>
          </a:xfrm>
          <a:prstGeom prst="ellipse">
            <a:avLst/>
          </a:prstGeom>
          <a:solidFill>
            <a:srgbClr val="0070C0"/>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p>
        </p:txBody>
      </p:sp>
      <p:sp>
        <p:nvSpPr>
          <p:cNvPr id="27" name="Rectangle 26">
            <a:extLst>
              <a:ext uri="{FF2B5EF4-FFF2-40B4-BE49-F238E27FC236}">
                <a16:creationId xmlns:a16="http://schemas.microsoft.com/office/drawing/2014/main" id="{65B73117-6FE3-564B-BEE8-BAC2F7A0F904}"/>
              </a:ext>
            </a:extLst>
          </p:cNvPr>
          <p:cNvSpPr/>
          <p:nvPr/>
        </p:nvSpPr>
        <p:spPr>
          <a:xfrm>
            <a:off x="421129" y="2371942"/>
            <a:ext cx="447864" cy="1323439"/>
          </a:xfrm>
          <a:prstGeom prst="rect">
            <a:avLst/>
          </a:prstGeom>
        </p:spPr>
        <p:txBody>
          <a:bodyPr wrap="square">
            <a:spAutoFit/>
          </a:bodyPr>
          <a:lstStyle/>
          <a:p>
            <a:pPr>
              <a:spcAft>
                <a:spcPts val="1200"/>
              </a:spcAft>
            </a:pPr>
            <a:r>
              <a:rPr lang="en-US" sz="2800" b="1">
                <a:solidFill>
                  <a:schemeClr val="bg1"/>
                </a:solidFill>
              </a:rPr>
              <a:t>1</a:t>
            </a:r>
          </a:p>
          <a:p>
            <a:pPr>
              <a:spcAft>
                <a:spcPts val="1200"/>
              </a:spcAft>
            </a:pPr>
            <a:endParaRPr lang="en-US" sz="1600" b="1"/>
          </a:p>
          <a:p>
            <a:pPr>
              <a:spcAft>
                <a:spcPts val="1200"/>
              </a:spcAft>
            </a:pPr>
            <a:endParaRPr lang="en-US" sz="1600" b="1"/>
          </a:p>
        </p:txBody>
      </p:sp>
      <p:sp>
        <p:nvSpPr>
          <p:cNvPr id="28" name="Rectangle 27">
            <a:extLst>
              <a:ext uri="{FF2B5EF4-FFF2-40B4-BE49-F238E27FC236}">
                <a16:creationId xmlns:a16="http://schemas.microsoft.com/office/drawing/2014/main" id="{D1B6D7DE-4BB7-0E4E-82F0-013855B01671}"/>
              </a:ext>
            </a:extLst>
          </p:cNvPr>
          <p:cNvSpPr/>
          <p:nvPr/>
        </p:nvSpPr>
        <p:spPr>
          <a:xfrm>
            <a:off x="3649315" y="2318367"/>
            <a:ext cx="447864" cy="1323439"/>
          </a:xfrm>
          <a:prstGeom prst="rect">
            <a:avLst/>
          </a:prstGeom>
        </p:spPr>
        <p:txBody>
          <a:bodyPr wrap="square">
            <a:spAutoFit/>
          </a:bodyPr>
          <a:lstStyle/>
          <a:p>
            <a:pPr>
              <a:spcAft>
                <a:spcPts val="1200"/>
              </a:spcAft>
            </a:pPr>
            <a:r>
              <a:rPr lang="en-US" sz="2800" b="1">
                <a:solidFill>
                  <a:schemeClr val="bg1"/>
                </a:solidFill>
              </a:rPr>
              <a:t>2</a:t>
            </a:r>
          </a:p>
          <a:p>
            <a:pPr>
              <a:spcAft>
                <a:spcPts val="1200"/>
              </a:spcAft>
            </a:pPr>
            <a:endParaRPr lang="en-US" sz="1600" b="1"/>
          </a:p>
          <a:p>
            <a:pPr>
              <a:spcAft>
                <a:spcPts val="1200"/>
              </a:spcAft>
            </a:pPr>
            <a:endParaRPr lang="en-US" sz="1600" b="1"/>
          </a:p>
        </p:txBody>
      </p:sp>
      <p:sp>
        <p:nvSpPr>
          <p:cNvPr id="29" name="Rectangle 28">
            <a:extLst>
              <a:ext uri="{FF2B5EF4-FFF2-40B4-BE49-F238E27FC236}">
                <a16:creationId xmlns:a16="http://schemas.microsoft.com/office/drawing/2014/main" id="{FD0C6CE9-10D3-3744-ACC5-4E7E94D38E4C}"/>
              </a:ext>
            </a:extLst>
          </p:cNvPr>
          <p:cNvSpPr/>
          <p:nvPr/>
        </p:nvSpPr>
        <p:spPr>
          <a:xfrm>
            <a:off x="7392591" y="2352826"/>
            <a:ext cx="447864" cy="1323439"/>
          </a:xfrm>
          <a:prstGeom prst="rect">
            <a:avLst/>
          </a:prstGeom>
        </p:spPr>
        <p:txBody>
          <a:bodyPr wrap="square">
            <a:spAutoFit/>
          </a:bodyPr>
          <a:lstStyle/>
          <a:p>
            <a:pPr>
              <a:spcAft>
                <a:spcPts val="1200"/>
              </a:spcAft>
            </a:pPr>
            <a:r>
              <a:rPr lang="en-US" sz="2800" b="1">
                <a:solidFill>
                  <a:schemeClr val="bg1"/>
                </a:solidFill>
              </a:rPr>
              <a:t>3</a:t>
            </a:r>
          </a:p>
          <a:p>
            <a:pPr>
              <a:spcAft>
                <a:spcPts val="1200"/>
              </a:spcAft>
            </a:pPr>
            <a:endParaRPr lang="en-US" sz="1600" b="1"/>
          </a:p>
          <a:p>
            <a:pPr>
              <a:spcAft>
                <a:spcPts val="1200"/>
              </a:spcAft>
            </a:pPr>
            <a:endParaRPr lang="en-US" sz="1600" b="1"/>
          </a:p>
        </p:txBody>
      </p:sp>
      <p:sp>
        <p:nvSpPr>
          <p:cNvPr id="24" name="Title 3">
            <a:extLst>
              <a:ext uri="{FF2B5EF4-FFF2-40B4-BE49-F238E27FC236}">
                <a16:creationId xmlns:a16="http://schemas.microsoft.com/office/drawing/2014/main" id="{0BD3772B-3129-EA4B-9F73-42622E60A110}"/>
              </a:ext>
            </a:extLst>
          </p:cNvPr>
          <p:cNvSpPr txBox="1">
            <a:spLocks/>
          </p:cNvSpPr>
          <p:nvPr/>
        </p:nvSpPr>
        <p:spPr>
          <a:xfrm>
            <a:off x="476713" y="857336"/>
            <a:ext cx="85101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25000"/>
                  </a:schemeClr>
                </a:solidFill>
                <a:latin typeface="Futura Medium" panose="020B0602020204020303" pitchFamily="34" charset="-79"/>
                <a:ea typeface="+mj-ea"/>
                <a:cs typeface="Futura Medium" panose="020B0602020204020303" pitchFamily="34" charset="-79"/>
              </a:defRPr>
            </a:lvl1pPr>
          </a:lstStyle>
          <a:p>
            <a:pPr lvl="0"/>
            <a:r>
              <a:rPr lang="en-GB" b="1">
                <a:solidFill>
                  <a:schemeClr val="tx1"/>
                </a:solidFill>
                <a:latin typeface="Raleway"/>
              </a:rPr>
              <a:t>Current status and </a:t>
            </a:r>
            <a:r>
              <a:rPr lang="en-GB" b="1">
                <a:solidFill>
                  <a:srgbClr val="0070C0"/>
                </a:solidFill>
                <a:latin typeface="Raleway"/>
              </a:rPr>
              <a:t>next steps</a:t>
            </a:r>
            <a:endParaRPr lang="en-GB" b="1">
              <a:solidFill>
                <a:schemeClr val="tx1"/>
              </a:solidFill>
              <a:latin typeface="Raleway"/>
            </a:endParaRPr>
          </a:p>
        </p:txBody>
      </p:sp>
      <p:sp>
        <p:nvSpPr>
          <p:cNvPr id="30" name="Rectangle 29">
            <a:extLst>
              <a:ext uri="{FF2B5EF4-FFF2-40B4-BE49-F238E27FC236}">
                <a16:creationId xmlns:a16="http://schemas.microsoft.com/office/drawing/2014/main" id="{820FF9DA-67ED-7247-AEF9-DD959616243B}"/>
              </a:ext>
            </a:extLst>
          </p:cNvPr>
          <p:cNvSpPr/>
          <p:nvPr/>
        </p:nvSpPr>
        <p:spPr>
          <a:xfrm>
            <a:off x="3840587" y="3225198"/>
            <a:ext cx="3156418" cy="1200329"/>
          </a:xfrm>
          <a:prstGeom prst="rect">
            <a:avLst/>
          </a:prstGeom>
        </p:spPr>
        <p:txBody>
          <a:bodyPr wrap="square">
            <a:spAutoFit/>
          </a:bodyPr>
          <a:lstStyle/>
          <a:p>
            <a:pPr>
              <a:spcAft>
                <a:spcPts val="1200"/>
              </a:spcAft>
            </a:pPr>
            <a:r>
              <a:rPr lang="en-US" sz="2400" b="1"/>
              <a:t>Building the project involving community</a:t>
            </a:r>
            <a:endParaRPr lang="en-US" sz="1600" b="1"/>
          </a:p>
        </p:txBody>
      </p:sp>
      <p:sp>
        <p:nvSpPr>
          <p:cNvPr id="31" name="Rectangle 30">
            <a:extLst>
              <a:ext uri="{FF2B5EF4-FFF2-40B4-BE49-F238E27FC236}">
                <a16:creationId xmlns:a16="http://schemas.microsoft.com/office/drawing/2014/main" id="{3F43A555-3CD7-3544-9477-410BCE222148}"/>
              </a:ext>
            </a:extLst>
          </p:cNvPr>
          <p:cNvSpPr/>
          <p:nvPr/>
        </p:nvSpPr>
        <p:spPr>
          <a:xfrm>
            <a:off x="7508221" y="3225198"/>
            <a:ext cx="2479375" cy="1200329"/>
          </a:xfrm>
          <a:prstGeom prst="rect">
            <a:avLst/>
          </a:prstGeom>
        </p:spPr>
        <p:txBody>
          <a:bodyPr wrap="square">
            <a:spAutoFit/>
          </a:bodyPr>
          <a:lstStyle/>
          <a:p>
            <a:pPr>
              <a:spcAft>
                <a:spcPts val="1200"/>
              </a:spcAft>
            </a:pPr>
            <a:r>
              <a:rPr lang="en-US" sz="2400" b="1"/>
              <a:t>Planning of the development activities</a:t>
            </a:r>
            <a:endParaRPr lang="en-US" sz="1600" b="1"/>
          </a:p>
        </p:txBody>
      </p:sp>
    </p:spTree>
    <p:extLst>
      <p:ext uri="{BB962C8B-B14F-4D97-AF65-F5344CB8AC3E}">
        <p14:creationId xmlns:p14="http://schemas.microsoft.com/office/powerpoint/2010/main" val="2212766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9BC52533C5D54EBF30545146F82096" ma:contentTypeVersion="6" ma:contentTypeDescription="Create a new document." ma:contentTypeScope="" ma:versionID="a8a98a913f4fef6bf1c418de081df0c3">
  <xsd:schema xmlns:xsd="http://www.w3.org/2001/XMLSchema" xmlns:xs="http://www.w3.org/2001/XMLSchema" xmlns:p="http://schemas.microsoft.com/office/2006/metadata/properties" xmlns:ns2="cca9231e-55e9-4272-858f-a6b14966a080" targetNamespace="http://schemas.microsoft.com/office/2006/metadata/properties" ma:root="true" ma:fieldsID="4a1c6402ce789d32c3d4e15059ce1569" ns2:_="">
    <xsd:import namespace="cca9231e-55e9-4272-858f-a6b14966a0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9231e-55e9-4272-858f-a6b14966a08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04B28-260B-4600-8C4D-2245F6672EFF}">
  <ds:schemaRefs>
    <ds:schemaRef ds:uri="http://purl.org/dc/dcmitype/"/>
    <ds:schemaRef ds:uri="http://schemas.microsoft.com/office/infopath/2007/PartnerControls"/>
    <ds:schemaRef ds:uri="326ddb4f-acc5-4b17-819b-984080aa1d99"/>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58E1E2-C0A3-4526-95FB-AF9359086434}">
  <ds:schemaRefs>
    <ds:schemaRef ds:uri="http://schemas.microsoft.com/sharepoint/v3/contenttype/forms"/>
  </ds:schemaRefs>
</ds:datastoreItem>
</file>

<file path=customXml/itemProps3.xml><?xml version="1.0" encoding="utf-8"?>
<ds:datastoreItem xmlns:ds="http://schemas.openxmlformats.org/officeDocument/2006/customXml" ds:itemID="{2B2935AE-5167-4114-B66D-B28B4A3D3763}"/>
</file>

<file path=docProps/app.xml><?xml version="1.0" encoding="utf-8"?>
<Properties xmlns="http://schemas.openxmlformats.org/officeDocument/2006/extended-properties" xmlns:vt="http://schemas.openxmlformats.org/officeDocument/2006/docPropsVTypes">
  <TotalTime>174</TotalTime>
  <Words>646</Words>
  <Application>Microsoft Office PowerPoint</Application>
  <PresentationFormat>Laiekraan</PresentationFormat>
  <Paragraphs>98</Paragraphs>
  <Slides>8</Slides>
  <Notes>7</Notes>
  <HiddenSlides>0</HiddenSlides>
  <MMClips>0</MMClips>
  <ScaleCrop>false</ScaleCrop>
  <HeadingPairs>
    <vt:vector size="6" baseType="variant">
      <vt:variant>
        <vt:lpstr>Kasutatud fondid</vt:lpstr>
      </vt:variant>
      <vt:variant>
        <vt:i4>11</vt:i4>
      </vt:variant>
      <vt:variant>
        <vt:lpstr>Kujundus</vt:lpstr>
      </vt:variant>
      <vt:variant>
        <vt:i4>1</vt:i4>
      </vt:variant>
      <vt:variant>
        <vt:lpstr>Slaidipealkirjad</vt:lpstr>
      </vt:variant>
      <vt:variant>
        <vt:i4>8</vt:i4>
      </vt:variant>
    </vt:vector>
  </HeadingPairs>
  <TitlesOfParts>
    <vt:vector size="20" baseType="lpstr">
      <vt:lpstr>Arial</vt:lpstr>
      <vt:lpstr>Calibri</vt:lpstr>
      <vt:lpstr>Courier New</vt:lpstr>
      <vt:lpstr>Open Sans</vt:lpstr>
      <vt:lpstr>Raleway</vt:lpstr>
      <vt:lpstr>Raleway SemiBold</vt:lpstr>
      <vt:lpstr>Roboto</vt:lpstr>
      <vt:lpstr>Segoe UI</vt:lpstr>
      <vt:lpstr>Times New Roman</vt:lpstr>
      <vt:lpstr>Verdana</vt:lpstr>
      <vt:lpstr>Wingdings</vt:lpstr>
      <vt:lpstr>1_Office Theme</vt:lpstr>
      <vt:lpstr>PowerPointi esitlus</vt:lpstr>
      <vt:lpstr>365 päeva pärast ehk 30.09.2022 on meil..</vt:lpstr>
      <vt:lpstr>NLTP konsortsium</vt:lpstr>
      <vt:lpstr>Võimalused Eestis kasutamiseks</vt:lpstr>
      <vt:lpstr>PowerPointi esitlus</vt:lpstr>
      <vt:lpstr>PowerPointi esitlus</vt:lpstr>
      <vt:lpstr>Võimalused Eestile</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Līga Strautniece</dc:creator>
  <cp:lastModifiedBy>Indrek Hallik</cp:lastModifiedBy>
  <cp:revision>2</cp:revision>
  <dcterms:created xsi:type="dcterms:W3CDTF">2021-09-27T09:16:10Z</dcterms:created>
  <dcterms:modified xsi:type="dcterms:W3CDTF">2021-09-30T06:08:58Z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0x010100519BC52533C5D54EBF30545146F82096</vt:lpwstr>
  </property>
</Properties>
</file>