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63" r:id="rId4"/>
    <p:sldId id="264" r:id="rId5"/>
    <p:sldId id="260" r:id="rId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0370" autoAdjust="0"/>
  </p:normalViewPr>
  <p:slideViewPr>
    <p:cSldViewPr snapToGrid="0">
      <p:cViewPr varScale="1">
        <p:scale>
          <a:sx n="70" d="100"/>
          <a:sy n="70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B1E6-FF73-406A-9B56-784F028AEC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72D0-1949-49D4-BC74-D113830A8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97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Eesti keel on väike keel ja riiklik tugi on olnud ja on jätkuvalt väga oluline.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72D0-1949-49D4-BC74-D113830A8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Vabariigi valitsus eraldas täiendava toetuse keeletehnoloogia arenguhüppe jaoks, mõeldes eelkõige just nendele tehnoloogiate</a:t>
            </a:r>
            <a:r>
              <a:rPr lang="et-EE" baseline="0" dirty="0"/>
              <a:t> arendamisele, mis on mõeldud rohkem lõppkasutaja jaoks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72D0-1949-49D4-BC74-D113830A8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Lähtume</a:t>
            </a:r>
            <a:r>
              <a:rPr lang="en-US" dirty="0"/>
              <a:t> </a:t>
            </a:r>
            <a:r>
              <a:rPr lang="en-US" dirty="0" err="1"/>
              <a:t>tehnoloogiate</a:t>
            </a:r>
            <a:r>
              <a:rPr lang="en-US" dirty="0"/>
              <a:t> </a:t>
            </a:r>
            <a:r>
              <a:rPr lang="en-US" dirty="0" err="1"/>
              <a:t>arendamisel</a:t>
            </a:r>
            <a:r>
              <a:rPr lang="en-US" dirty="0"/>
              <a:t> </a:t>
            </a:r>
            <a:r>
              <a:rPr lang="en-US" dirty="0" err="1"/>
              <a:t>riigiüleste</a:t>
            </a:r>
            <a:r>
              <a:rPr lang="en-US" dirty="0"/>
              <a:t> </a:t>
            </a:r>
            <a:r>
              <a:rPr lang="en-US" dirty="0" err="1"/>
              <a:t>teenuste</a:t>
            </a:r>
            <a:r>
              <a:rPr lang="en-US" dirty="0"/>
              <a:t>/</a:t>
            </a:r>
            <a:r>
              <a:rPr lang="en-US" dirty="0" err="1"/>
              <a:t>platvormide</a:t>
            </a:r>
            <a:r>
              <a:rPr lang="en-US" dirty="0"/>
              <a:t> </a:t>
            </a:r>
            <a:r>
              <a:rPr lang="en-US" dirty="0" err="1"/>
              <a:t>keeletehnoloogilistest</a:t>
            </a:r>
            <a:r>
              <a:rPr lang="en-US" dirty="0"/>
              <a:t> </a:t>
            </a:r>
            <a:r>
              <a:rPr lang="en-US" dirty="0" err="1"/>
              <a:t>vajadustest</a:t>
            </a:r>
            <a:r>
              <a:rPr lang="en-US" dirty="0"/>
              <a:t> (</a:t>
            </a:r>
            <a:r>
              <a:rPr lang="en-US" dirty="0" err="1"/>
              <a:t>sh</a:t>
            </a:r>
            <a:r>
              <a:rPr lang="en-US" dirty="0"/>
              <a:t> </a:t>
            </a:r>
            <a:r>
              <a:rPr lang="en-US" dirty="0" err="1"/>
              <a:t>bürokratt</a:t>
            </a:r>
            <a:r>
              <a:rPr lang="en-US" dirty="0"/>
              <a:t>, </a:t>
            </a:r>
            <a:r>
              <a:rPr lang="en-US" dirty="0" err="1"/>
              <a:t>tõlkekeskkond</a:t>
            </a:r>
            <a:r>
              <a:rPr lang="en-US" dirty="0"/>
              <a:t>, </a:t>
            </a:r>
            <a:r>
              <a:rPr lang="en-US" dirty="0" err="1"/>
              <a:t>infosüsteemid</a:t>
            </a:r>
            <a:r>
              <a:rPr lang="en-US" dirty="0"/>
              <a:t>)</a:t>
            </a:r>
            <a:endParaRPr lang="et-EE" dirty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72D0-1949-49D4-BC74-D113830A8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56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E3F3-450D-4470-BE40-41DE987749AB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A600-E148-4EC5-B9AD-3F00C6BF2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>
          <a:xfrm>
            <a:off x="5199017" y="0"/>
            <a:ext cx="6992984" cy="6864350"/>
          </a:xfrm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6531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468430" y="1237376"/>
            <a:ext cx="3830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Keeletehnoloogia programmi hetkeseis</a:t>
            </a:r>
            <a:endParaRPr lang="id-ID" sz="36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668" y="3143143"/>
            <a:ext cx="3251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Kadri Vare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Keelepoliitika osakonna peaekspert</a:t>
            </a:r>
          </a:p>
          <a:p>
            <a:endParaRPr lang="et-EE" sz="1600" dirty="0">
              <a:solidFill>
                <a:srgbClr val="006DB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Susanna Oja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Keeletehnoloogia kompetentsikeskuse juht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Eesti keeletehnoloogia riiklik programm</a:t>
            </a:r>
            <a:endParaRPr lang="id-ID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Keeletehnoloogia valdkonda toetab Haridus- ja Teadusministeerium</a:t>
            </a:r>
          </a:p>
          <a:p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Fookus on baastehnoloogiate arendamisel</a:t>
            </a:r>
          </a:p>
          <a:p>
            <a:pPr lvl="1"/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Kõnetehnoloogiad</a:t>
            </a:r>
          </a:p>
          <a:p>
            <a:pPr lvl="1"/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Masintõlge</a:t>
            </a:r>
          </a:p>
          <a:p>
            <a:pPr lvl="1"/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Tekstianalüüsivahendid</a:t>
            </a:r>
          </a:p>
          <a:p>
            <a:pPr lvl="1"/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Korpused ja keeleandmestikud</a:t>
            </a:r>
          </a:p>
          <a:p>
            <a:r>
              <a:rPr lang="et-EE" sz="32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Tulemused on tasuta kasutatavad</a:t>
            </a:r>
          </a:p>
          <a:p>
            <a:pPr marL="0" indent="0">
              <a:buNone/>
            </a:pPr>
            <a:endParaRPr lang="et-EE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et-EE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t-EE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10429243" y="4514813"/>
            <a:ext cx="1762757" cy="2343186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94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Keeletehnoloogia projektid</a:t>
            </a:r>
            <a:endParaRPr lang="id-ID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/>
              <a:t>Eestikeelsete automaatsete subtiitrite lisamine otse- ja salvestatud saadetele</a:t>
            </a:r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r>
              <a:rPr lang="et-EE" sz="4000" dirty="0"/>
              <a:t>Grammatikakontrollija</a:t>
            </a:r>
          </a:p>
          <a:p>
            <a:pPr marL="0" indent="0">
              <a:buNone/>
            </a:pPr>
            <a:endParaRPr lang="et-EE" sz="4000" dirty="0"/>
          </a:p>
          <a:p>
            <a:pPr marL="0" indent="0">
              <a:buNone/>
            </a:pPr>
            <a:r>
              <a:rPr lang="et-EE" sz="4000" dirty="0"/>
              <a:t>#</a:t>
            </a:r>
            <a:r>
              <a:rPr lang="et-EE" sz="4000" dirty="0" err="1"/>
              <a:t>bürokratt</a:t>
            </a:r>
            <a:endParaRPr lang="en-US" sz="4000" dirty="0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10429243" y="4514813"/>
            <a:ext cx="1762757" cy="2343186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796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Keeletehnoloogia valdkonna tegevuskava</a:t>
            </a:r>
            <a:b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2022–2025</a:t>
            </a:r>
            <a:endParaRPr lang="id-ID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Seire ja koostöö</a:t>
            </a:r>
          </a:p>
          <a:p>
            <a:r>
              <a:rPr lang="et-EE" sz="4000" dirty="0"/>
              <a:t>Keeleandmestikud</a:t>
            </a:r>
          </a:p>
          <a:p>
            <a:r>
              <a:rPr lang="et-EE" sz="4000" dirty="0"/>
              <a:t>Keeletehnoloogia arendamine</a:t>
            </a:r>
          </a:p>
          <a:p>
            <a:r>
              <a:rPr lang="et-EE" sz="4000" dirty="0"/>
              <a:t>Keeletehnoloogia populariseerimine ja kasutuselevõtt</a:t>
            </a: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10429243" y="4514813"/>
            <a:ext cx="1762757" cy="2343186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27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Keeletehnoloogia kompetentsikeskus</a:t>
            </a:r>
            <a:endParaRPr lang="id-ID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2052411"/>
            <a:ext cx="11163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/>
              <a:t>Projektide tellimine ja juhtimine</a:t>
            </a:r>
          </a:p>
          <a:p>
            <a:pPr marL="0" indent="0">
              <a:buNone/>
            </a:pPr>
            <a:r>
              <a:rPr lang="et-EE" sz="4000" dirty="0"/>
              <a:t>Keeleandmete kogumine </a:t>
            </a:r>
          </a:p>
          <a:p>
            <a:pPr marL="0" indent="0">
              <a:buNone/>
            </a:pPr>
            <a:r>
              <a:rPr lang="et-EE" sz="4000" dirty="0"/>
              <a:t>Andmehaldus</a:t>
            </a:r>
          </a:p>
          <a:p>
            <a:pPr marL="0" indent="0">
              <a:buNone/>
            </a:pPr>
            <a:r>
              <a:rPr lang="et-EE" sz="4000" dirty="0"/>
              <a:t>Keeleandmestike õiguslikud teemad</a:t>
            </a:r>
          </a:p>
          <a:p>
            <a:pPr marL="0" indent="0">
              <a:buNone/>
            </a:pPr>
            <a:r>
              <a:rPr lang="et-EE" sz="4000" dirty="0"/>
              <a:t>Keeletehnoloogia-alane teavitustöö ja turundus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Freeform 14"/>
          <p:cNvSpPr>
            <a:spLocks/>
          </p:cNvSpPr>
          <p:nvPr/>
        </p:nvSpPr>
        <p:spPr bwMode="auto">
          <a:xfrm>
            <a:off x="10429243" y="4514813"/>
            <a:ext cx="1762757" cy="2343186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08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BC52533C5D54EBF30545146F82096" ma:contentTypeVersion="6" ma:contentTypeDescription="Create a new document." ma:contentTypeScope="" ma:versionID="a8a98a913f4fef6bf1c418de081df0c3">
  <xsd:schema xmlns:xsd="http://www.w3.org/2001/XMLSchema" xmlns:xs="http://www.w3.org/2001/XMLSchema" xmlns:p="http://schemas.microsoft.com/office/2006/metadata/properties" xmlns:ns2="cca9231e-55e9-4272-858f-a6b14966a080" targetNamespace="http://schemas.microsoft.com/office/2006/metadata/properties" ma:root="true" ma:fieldsID="4a1c6402ce789d32c3d4e15059ce1569" ns2:_="">
    <xsd:import namespace="cca9231e-55e9-4272-858f-a6b14966a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9231e-55e9-4272-858f-a6b14966a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E41B9E-C82F-4543-99C1-C295A7690D28}"/>
</file>

<file path=customXml/itemProps2.xml><?xml version="1.0" encoding="utf-8"?>
<ds:datastoreItem xmlns:ds="http://schemas.openxmlformats.org/officeDocument/2006/customXml" ds:itemID="{BF8AB8CF-AD27-44B5-83F3-0C675D0F67BF}"/>
</file>

<file path=customXml/itemProps3.xml><?xml version="1.0" encoding="utf-8"?>
<ds:datastoreItem xmlns:ds="http://schemas.openxmlformats.org/officeDocument/2006/customXml" ds:itemID="{18E4A33D-A00C-4A27-B6F4-4F55E244E5A8}"/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138</Words>
  <Application>Microsoft Office PowerPoint</Application>
  <PresentationFormat>Laiekraan</PresentationFormat>
  <Paragraphs>40</Paragraphs>
  <Slides>5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Lato Heavy</vt:lpstr>
      <vt:lpstr>Office'i kujundus</vt:lpstr>
      <vt:lpstr>PowerPointi esitlus</vt:lpstr>
      <vt:lpstr>Eesti keeletehnoloogia riiklik programm</vt:lpstr>
      <vt:lpstr>Keeletehnoloogia projektid</vt:lpstr>
      <vt:lpstr>Keeletehnoloogia valdkonna tegevuskava 2022–2025</vt:lpstr>
      <vt:lpstr>Keeletehnoloogia kompetentsikeskus</vt:lpstr>
    </vt:vector>
  </TitlesOfParts>
  <Company>RIK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Kadri Vare</dc:creator>
  <cp:lastModifiedBy>Kadri Vare</cp:lastModifiedBy>
  <cp:revision>32</cp:revision>
  <dcterms:created xsi:type="dcterms:W3CDTF">2020-10-27T14:15:48Z</dcterms:created>
  <dcterms:modified xsi:type="dcterms:W3CDTF">2021-09-30T04:14:32Z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0x010100519BC52533C5D54EBF30545146F82096</vt:lpwstr>
  </property>
</Properties>
</file>